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3" r:id="rId4"/>
    <p:sldId id="275" r:id="rId5"/>
    <p:sldId id="274" r:id="rId6"/>
    <p:sldId id="258" r:id="rId7"/>
    <p:sldId id="276" r:id="rId8"/>
    <p:sldId id="277" r:id="rId9"/>
    <p:sldId id="271" r:id="rId10"/>
    <p:sldId id="280" r:id="rId11"/>
    <p:sldId id="267" r:id="rId12"/>
    <p:sldId id="278" r:id="rId13"/>
    <p:sldId id="272" r:id="rId14"/>
    <p:sldId id="279" r:id="rId15"/>
    <p:sldId id="283" r:id="rId16"/>
    <p:sldId id="281" r:id="rId17"/>
    <p:sldId id="259" r:id="rId18"/>
    <p:sldId id="26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DCCD-4F72-4AAB-800C-F6C30BDA81C2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1B90-72F5-42BF-BE4E-9B76FE7C0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0DDDDF-72F0-43D7-B039-4280D2675A4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24736D-EBD2-47DB-BBE8-E845B52377E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4858-92AE-45FF-95E4-E237736F97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B155-CBE9-42A5-ADF2-2A0D08709D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1B90-72F5-42BF-BE4E-9B76FE7C09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3FAB18-7469-4EBE-AA6D-BD6096C0FBAA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004D9E-9DE5-4D97-94BF-D46B2F8D5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olidgoldcreativity.files.wordpress.com/2012/04/husband-wife-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546" y="0"/>
            <a:ext cx="1008354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from the brink</a:t>
            </a:r>
            <a:b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in Marriage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Alma 41 Law of Restoration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990600"/>
            <a:ext cx="4953000" cy="5638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7 These are they that are redeemed of the Lord; yea, these are they that are taken out, that are delivered from that endless night of darkness; and thus they stand or fall; </a:t>
            </a:r>
            <a:r>
              <a:rPr lang="en-US" b="1" i="1" u="sng" dirty="0" smtClean="0">
                <a:solidFill>
                  <a:srgbClr val="C00000"/>
                </a:solidFill>
              </a:rPr>
              <a:t>for behold, they are their own judges, 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13 …the meaning of the word restoration is to bring back again …</a:t>
            </a:r>
            <a:r>
              <a:rPr lang="en-US" b="1" dirty="0" smtClean="0">
                <a:solidFill>
                  <a:srgbClr val="7030A0"/>
                </a:solidFill>
              </a:rPr>
              <a:t>good for that which is good;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righteous for that which is righteous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002060"/>
                </a:solidFill>
              </a:rPr>
              <a:t>just for that which is just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i="1" u="sng" dirty="0" smtClean="0">
                <a:solidFill>
                  <a:srgbClr val="C00000"/>
                </a:solidFill>
              </a:rPr>
              <a:t>merciful for that which is merciful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14 Therefore, ye spouse, see that you are </a:t>
            </a:r>
            <a:r>
              <a:rPr lang="en-US" b="1" i="1" u="sng" dirty="0" smtClean="0">
                <a:solidFill>
                  <a:srgbClr val="C00000"/>
                </a:solidFill>
              </a:rPr>
              <a:t>merciful unto your brethren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002060"/>
                </a:solidFill>
              </a:rPr>
              <a:t>deal justly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judge righteously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and do good continually;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and if ye do all these things then shall ye receive your reward;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yea, </a:t>
            </a:r>
            <a:r>
              <a:rPr lang="en-US" b="1" i="1" u="sng" dirty="0" smtClean="0">
                <a:solidFill>
                  <a:srgbClr val="C00000"/>
                </a:solidFill>
              </a:rPr>
              <a:t>ye shall have mercy restored unto you again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002060"/>
                </a:solidFill>
              </a:rPr>
              <a:t>ye shall have justice restored unto you again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00B050"/>
                </a:solidFill>
              </a:rPr>
              <a:t>ye shall have a righteous judgment restored unto you again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7030A0"/>
                </a:solidFill>
              </a:rPr>
              <a:t>and ye shall have good rewarded unto you again.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8370" name="Picture 2" descr="http://kurucz.ca/naturegallery/nanaimo/0033s-nanaimo-westwood-li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3886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95800" cy="55626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Elder Marion D. Hanks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"The withholding of love </a:t>
            </a:r>
            <a:r>
              <a:rPr lang="en-US" b="1" i="1" dirty="0" smtClean="0">
                <a:solidFill>
                  <a:srgbClr val="C00000"/>
                </a:solidFill>
              </a:rPr>
              <a:t>[holding a grudge] </a:t>
            </a:r>
            <a:r>
              <a:rPr lang="en-US" b="1" dirty="0" smtClean="0">
                <a:solidFill>
                  <a:srgbClr val="C00000"/>
                </a:solidFill>
              </a:rPr>
              <a:t>is the negation of the spirit of Christ, the proof that we never knew him, that for us he lived in vain.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It means that he suggested nothing in all our thoughts, that he inspired nothing in all our lives,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that we were not once near enough to him </a:t>
            </a:r>
            <a:r>
              <a:rPr lang="en-US" b="1" i="1" u="sng" dirty="0" smtClean="0">
                <a:solidFill>
                  <a:srgbClr val="C00000"/>
                </a:solidFill>
              </a:rPr>
              <a:t>to be seized with the spell of his compassion for the world</a:t>
            </a:r>
            <a:r>
              <a:rPr lang="en-US" b="1" dirty="0" smtClean="0">
                <a:solidFill>
                  <a:srgbClr val="C00000"/>
                </a:solidFill>
              </a:rPr>
              <a:t>."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i="1" dirty="0" smtClean="0"/>
              <a:t>	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i="1" dirty="0" smtClean="0">
                <a:solidFill>
                  <a:srgbClr val="C00000"/>
                </a:solidFill>
              </a:rPr>
              <a:t>		FORGIVENESS: THE ULTIMATE FORM OF LOVE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Brace Yourself…</a:t>
            </a:r>
            <a:endParaRPr lang="en-US"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4034" name="Picture 2" descr="http://www.scottcounseling.com/wordpress/wp-content/uploads/2008/12/divorce-300x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199"/>
            <a:ext cx="4349750" cy="426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Some Reasons We Don’t Extend Forgiveness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066800"/>
            <a:ext cx="441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That would let them off the hook (Not Fair!)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That would diminish what happened to me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It would give them permission to do it again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4274" name="Picture 2" descr="http://1.bp.blogspot.com/-BjEGkzalw6k/TjoLGW3g2HI/AAAAAAAAAM0/f-2bYnjxp_E/s1600/Scowling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249094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762000"/>
            <a:ext cx="4724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Lincoln said in those dark, dark days of his First Inaugural,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“Though passion may have strained, it must not break our bonds of affection.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mystic chords of memory will yet swell … when again touched,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as surely they will be,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the better angels of our nature.”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calbuzz.com/wp-content/uploads/Abraham-Linc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295400"/>
            <a:ext cx="4006427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Question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Can I forgive and not trust?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3.bp.blogspot.com/-d3f6AfCAq8Q/TXZ_sKTC2EI/AAAAAAAAAEs/qCfHzcVU06k/s400/confu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10000" cy="4785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Smith, in Liberty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572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41 No power or influence can or ought to be maintained by virtue of the priesthood, only by persuasion, by long-suffering, by gentleness and meekness, and by love unfeigned;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42 By kindness, and pure knowledge, which shall greatly enlarge the soul without hypocrisy, and without guile—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43 Reproving betimes with sharpness, when moved upon by the Holy Ghost; and then showing forth afterwards an increase of love toward him whom thou hast reproved, lest he esteem thee to be his enemy;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44 That he may know that thy faithfulness is stronger than the cords of death.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45 Let thy bowels also be full of charity towards all men…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en-US" b="1" i="1" u="sng" dirty="0" smtClean="0">
                <a:solidFill>
                  <a:srgbClr val="002060"/>
                </a:solidFill>
              </a:rPr>
              <a:t>and let virtue garnish thy thoughts unceasingly</a:t>
            </a:r>
            <a:r>
              <a:rPr lang="en-US" b="1" dirty="0" smtClean="0">
                <a:solidFill>
                  <a:srgbClr val="002060"/>
                </a:solidFill>
              </a:rPr>
              <a:t>;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then shall thy confidence wax strong in the presence of God; and the doctrine of the priesthood shall distil upon thy soul as the dews from heaven.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3752" y="1310640"/>
            <a:ext cx="4041648" cy="49377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Virtue- power and goodness 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Garnish- preparation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josephsmith.net/Static%20Images/olsen-liberty-jail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2192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upload.wikimedia.org/wikipedia/commons/6/6a/Mossy_staircase_s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988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1115008">
            <a:off x="642553" y="4660298"/>
            <a:ext cx="4736277" cy="1534590"/>
          </a:xfrm>
          <a:prstGeom prst="rect">
            <a:avLst/>
          </a:prstGeom>
          <a:solidFill>
            <a:srgbClr val="00206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Forgiven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47180">
            <a:off x="1099753" y="2468556"/>
            <a:ext cx="4736277" cy="1534590"/>
          </a:xfrm>
          <a:prstGeom prst="rect">
            <a:avLst/>
          </a:prstGeom>
          <a:solidFill>
            <a:srgbClr val="00206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Forgive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346" y="552928"/>
            <a:ext cx="4736277" cy="1534590"/>
          </a:xfrm>
          <a:prstGeom prst="rect">
            <a:avLst/>
          </a:prstGeom>
          <a:solidFill>
            <a:srgbClr val="00206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Trust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 order to trust- or </a:t>
            </a:r>
            <a:r>
              <a:rPr lang="en-US" sz="4000" b="1" dirty="0" err="1" smtClean="0"/>
              <a:t>retrust</a:t>
            </a:r>
            <a:r>
              <a:rPr lang="en-US" sz="4000" b="1" dirty="0" smtClean="0"/>
              <a:t>….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219200"/>
            <a:ext cx="43434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1- What are your expectations?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-Reasonable?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-Expressed?</a:t>
            </a:r>
          </a:p>
        </p:txBody>
      </p:sp>
      <p:pic>
        <p:nvPicPr>
          <p:cNvPr id="14338" name="Picture 2" descr="http://mysite.verizon.net/resxb71p/sitebuildercontent/sitebuilderpictures/.pond/scowl.jpg.w180h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429000" cy="4953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7DB6B-EE1F-4E32-888B-0798A6864B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7467600" y="65817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Kevinhinckleylpc.com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3440668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Conscious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574268"/>
            <a:ext cx="1697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Unconscious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14600" y="28194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98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Basic Wants</a:t>
                      </a:r>
                      <a:r>
                        <a:rPr lang="en-US" baseline="0" dirty="0" smtClean="0">
                          <a:latin typeface="Copperplate Gothic Bold" pitchFamily="34" charset="0"/>
                        </a:rPr>
                        <a:t> and needs</a:t>
                      </a:r>
                      <a:endParaRPr lang="en-US" dirty="0" smtClean="0"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Unattainable</a:t>
                      </a:r>
                    </a:p>
                    <a:p>
                      <a:r>
                        <a:rPr lang="en-US" dirty="0" smtClean="0">
                          <a:latin typeface="Copperplate Gothic Bold" pitchFamily="34" charset="0"/>
                        </a:rPr>
                        <a:t>Wish</a:t>
                      </a:r>
                      <a:r>
                        <a:rPr lang="en-US" baseline="0" dirty="0" smtClean="0">
                          <a:latin typeface="Copperplate Gothic Bold" pitchFamily="34" charset="0"/>
                        </a:rPr>
                        <a:t> List</a:t>
                      </a:r>
                      <a:endParaRPr lang="en-US" dirty="0" smtClean="0"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Internal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 Belief System</a:t>
                      </a: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Unexpected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Emotional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Reactions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opperplate Gothic Bold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2297668"/>
            <a:ext cx="138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  <a:latin typeface="Copperplate Gothic Bold" pitchFamily="34" charset="0"/>
              </a:rPr>
              <a:t>Realistic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8400" y="2297668"/>
            <a:ext cx="1715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opperplate Gothic Bold" pitchFamily="34" charset="0"/>
              </a:rPr>
              <a:t>Unrealistic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9996" y="511314"/>
            <a:ext cx="6664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Relationship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Expectations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2050" name="Picture 2" descr="http://www.thefairlist.com/article_paginations/0000/0027/couple-talking.jpg?1254458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442451" cy="1752600"/>
          </a:xfrm>
          <a:prstGeom prst="rect">
            <a:avLst/>
          </a:prstGeom>
          <a:noFill/>
        </p:spPr>
      </p:pic>
      <p:pic>
        <p:nvPicPr>
          <p:cNvPr id="2052" name="Picture 4" descr="http://www.thephonecoach.com/images/frustrat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86200"/>
            <a:ext cx="1219200" cy="172498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562600" y="2667000"/>
            <a:ext cx="33528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20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 order to trust- or </a:t>
            </a:r>
            <a:r>
              <a:rPr lang="en-US" sz="4000" b="1" dirty="0" err="1" smtClean="0"/>
              <a:t>retrust</a:t>
            </a:r>
            <a:r>
              <a:rPr lang="en-US" sz="4000" b="1" dirty="0" smtClean="0"/>
              <a:t>….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219200"/>
            <a:ext cx="43434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1- What are your expectations?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-Reasonable?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-Expressed?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2- Transparency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3- Risk!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4- Time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5- Gratitude prayer</a:t>
            </a:r>
          </a:p>
        </p:txBody>
      </p:sp>
      <p:pic>
        <p:nvPicPr>
          <p:cNvPr id="14338" name="Picture 2" descr="http://mysite.verizon.net/resxb71p/sitebuildercontent/sitebuilderpictures/.pond/scowl.jpg.w180h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429000" cy="4953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World Cup- Nigeria!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fbcdn-sphotos-a.akamaihd.net/hphotos-ak-snc6/s320x320/35596_1401123122455_1663624148_913823_68203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According to Dilbert</a:t>
            </a:r>
            <a:endParaRPr lang="en-US" dirty="0"/>
          </a:p>
        </p:txBody>
      </p:sp>
      <p:pic>
        <p:nvPicPr>
          <p:cNvPr id="2050" name="Picture 2" descr="9 hrs 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5" y="3124200"/>
            <a:ext cx="8950476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8194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8956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Molly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www.diydancer.com/wp-content/uploads/2012/01/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70000"/>
            <a:ext cx="8191500" cy="546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Great Challenge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cartoonstock.com/newscartoons/cartoonists/ena/lowres/enan189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6400800" cy="47205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6096000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Marriage And Trust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Client Question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1242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How Do I Love him and Trust him at the same time?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tipakan.com/images/2011/03/draft_lens5862862module45691402photo_1247455162wife-talking-husband-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4535424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Hinckley’s Rule of Healing!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You cannot begin to really trust, until you begin to forgive….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And in order to forgive, you must first feel the joy of forgiveness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 descr="http://mormonwoman.org/wp-content/uploads/2010/08/mormon-praye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720" y="1371600"/>
            <a:ext cx="4084319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Cathy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ldstalk.com/wp-content/images/mormon-events/mormon-woman-vio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Very Important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290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In Hebrew, the word for Repent (</a:t>
            </a:r>
            <a:r>
              <a:rPr lang="en-US" sz="3200" b="1" dirty="0" err="1" smtClean="0">
                <a:solidFill>
                  <a:srgbClr val="C00000"/>
                </a:solidFill>
              </a:rPr>
              <a:t>Nach’am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Also means “Comfort”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://www.newcovenantgj.org/web_images/jesush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812" y="1371600"/>
            <a:ext cx="4513963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2213</TotalTime>
  <Words>277</Words>
  <Application>Microsoft Office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Back from the brink Trust in Marriage</vt:lpstr>
      <vt:lpstr>World Cup- Nigeria!</vt:lpstr>
      <vt:lpstr>Life According to Dilbert</vt:lpstr>
      <vt:lpstr>Molly</vt:lpstr>
      <vt:lpstr>The Great Challenge</vt:lpstr>
      <vt:lpstr>Client Question</vt:lpstr>
      <vt:lpstr>Hinckley’s Rule of Healing!</vt:lpstr>
      <vt:lpstr>Cathy</vt:lpstr>
      <vt:lpstr>Very Important</vt:lpstr>
      <vt:lpstr>Alma 41 Law of Restoration</vt:lpstr>
      <vt:lpstr>Brace Yourself…</vt:lpstr>
      <vt:lpstr>Some Reasons We Don’t Extend Forgiveness</vt:lpstr>
      <vt:lpstr>Slide 13</vt:lpstr>
      <vt:lpstr>Question</vt:lpstr>
      <vt:lpstr>Joseph Smith, in Liberty Jail</vt:lpstr>
      <vt:lpstr>Slide 16</vt:lpstr>
      <vt:lpstr>In order to trust- or retrust….</vt:lpstr>
      <vt:lpstr>Slide 18</vt:lpstr>
      <vt:lpstr>In order to trust- or retrust….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8</dc:title>
  <dc:creator>Kevin</dc:creator>
  <cp:lastModifiedBy>Kevin Hinckley</cp:lastModifiedBy>
  <cp:revision>61</cp:revision>
  <dcterms:created xsi:type="dcterms:W3CDTF">2012-06-05T13:22:15Z</dcterms:created>
  <dcterms:modified xsi:type="dcterms:W3CDTF">2012-08-15T02:50:48Z</dcterms:modified>
</cp:coreProperties>
</file>