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Default Extension="gif" ContentType="image/gif"/>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5"/>
  </p:notesMasterIdLst>
  <p:sldIdLst>
    <p:sldId id="256" r:id="rId2"/>
    <p:sldId id="257" r:id="rId3"/>
    <p:sldId id="258" r:id="rId4"/>
    <p:sldId id="259" r:id="rId5"/>
    <p:sldId id="276" r:id="rId6"/>
    <p:sldId id="270" r:id="rId7"/>
    <p:sldId id="271" r:id="rId8"/>
    <p:sldId id="272" r:id="rId9"/>
    <p:sldId id="273" r:id="rId10"/>
    <p:sldId id="279" r:id="rId11"/>
    <p:sldId id="277" r:id="rId12"/>
    <p:sldId id="262" r:id="rId13"/>
    <p:sldId id="278" r:id="rId14"/>
    <p:sldId id="280" r:id="rId15"/>
    <p:sldId id="264" r:id="rId16"/>
    <p:sldId id="265" r:id="rId17"/>
    <p:sldId id="263" r:id="rId18"/>
    <p:sldId id="266" r:id="rId19"/>
    <p:sldId id="274" r:id="rId20"/>
    <p:sldId id="267" r:id="rId21"/>
    <p:sldId id="268" r:id="rId22"/>
    <p:sldId id="275" r:id="rId23"/>
    <p:sldId id="269"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80" d="100"/>
          <a:sy n="80" d="100"/>
        </p:scale>
        <p:origin x="-528" y="27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890DCCD-4F72-4AAB-800C-F6C30BDA81C2}" type="datetimeFigureOut">
              <a:rPr lang="en-US" smtClean="0"/>
              <a:pPr/>
              <a:t>8/13/2012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7991B90-72F5-42BF-BE4E-9B76FE7C0999}"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7991B90-72F5-42BF-BE4E-9B76FE7C0999}"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7991B90-72F5-42BF-BE4E-9B76FE7C0999}"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7991B90-72F5-42BF-BE4E-9B76FE7C0999}"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7991B90-72F5-42BF-BE4E-9B76FE7C0999}"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7991B90-72F5-42BF-BE4E-9B76FE7C0999}"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7991B90-72F5-42BF-BE4E-9B76FE7C0999}"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p:spPr>
      </p:sp>
      <p:sp>
        <p:nvSpPr>
          <p:cNvPr id="3379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3379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F9D2D5F-D472-49F5-B7A5-1241962C477B}" type="slidenum">
              <a:rPr lang="en-US"/>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7991B90-72F5-42BF-BE4E-9B76FE7C0999}"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7991B90-72F5-42BF-BE4E-9B76FE7C0999}"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7991B90-72F5-42BF-BE4E-9B76FE7C0999}"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7991B90-72F5-42BF-BE4E-9B76FE7C0999}"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1C5D0AD-A078-4856-AA7A-9E07CB43B425}"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7991B90-72F5-42BF-BE4E-9B76FE7C0999}"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7991B90-72F5-42BF-BE4E-9B76FE7C0999}"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7991B90-72F5-42BF-BE4E-9B76FE7C0999}"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C002CFF-4FBC-4386-A289-F48AE4AD9BAA}" type="slidenum">
              <a:rPr lang="en-US" smtClean="0"/>
              <a:pPr/>
              <a:t>23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1C5D0AD-A078-4856-AA7A-9E07CB43B425}"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1C5D0AD-A078-4856-AA7A-9E07CB43B425}"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7991B90-72F5-42BF-BE4E-9B76FE7C0999}"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7991B90-72F5-42BF-BE4E-9B76FE7C0999}"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7991B90-72F5-42BF-BE4E-9B76FE7C0999}"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7991B90-72F5-42BF-BE4E-9B76FE7C0999}"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7991B90-72F5-42BF-BE4E-9B76FE7C0999}"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1219200" y="3886200"/>
            <a:ext cx="6858000" cy="990600"/>
          </a:xfrm>
        </p:spPr>
        <p:txBody>
          <a:bodyPr anchor="t" anchorCtr="0"/>
          <a:lstStyle>
            <a:lvl1pPr algn="r">
              <a:defRPr sz="3200">
                <a:solidFill>
                  <a:schemeClr val="tx1"/>
                </a:solidFill>
              </a:defRPr>
            </a:lvl1pPr>
          </a:lstStyle>
          <a:p>
            <a:r>
              <a:rPr kumimoji="0" lang="en-US" smtClean="0"/>
              <a:t>Click to edit Master title style</a:t>
            </a:r>
            <a:endParaRPr kumimoji="0" lang="en-US"/>
          </a:p>
        </p:txBody>
      </p:sp>
      <p:sp>
        <p:nvSpPr>
          <p:cNvPr id="9" name="Subtitle 8"/>
          <p:cNvSpPr>
            <a:spLocks noGrp="1"/>
          </p:cNvSpPr>
          <p:nvPr>
            <p:ph type="subTitle" idx="1"/>
          </p:nvPr>
        </p:nvSpPr>
        <p:spPr>
          <a:xfrm>
            <a:off x="1219200" y="5124450"/>
            <a:ext cx="6858000" cy="53340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6400800" y="6355080"/>
            <a:ext cx="2286000" cy="365760"/>
          </a:xfrm>
        </p:spPr>
        <p:txBody>
          <a:bodyPr/>
          <a:lstStyle>
            <a:lvl1pPr>
              <a:defRPr sz="1400"/>
            </a:lvl1pPr>
          </a:lstStyle>
          <a:p>
            <a:fld id="{793FAB18-7469-4EBE-AA6D-BD6096C0FBAA}" type="datetimeFigureOut">
              <a:rPr lang="en-US" smtClean="0"/>
              <a:pPr/>
              <a:t>8/13/2012</a:t>
            </a:fld>
            <a:endParaRPr lang="en-US"/>
          </a:p>
        </p:txBody>
      </p:sp>
      <p:sp>
        <p:nvSpPr>
          <p:cNvPr id="17" name="Footer Placeholder 16"/>
          <p:cNvSpPr>
            <a:spLocks noGrp="1"/>
          </p:cNvSpPr>
          <p:nvPr>
            <p:ph type="ftr" sz="quarter" idx="11"/>
          </p:nvPr>
        </p:nvSpPr>
        <p:spPr>
          <a:xfrm>
            <a:off x="2898648" y="6355080"/>
            <a:ext cx="3474720" cy="365760"/>
          </a:xfrm>
        </p:spPr>
        <p:txBody>
          <a:bodyPr/>
          <a:lstStyle/>
          <a:p>
            <a:endParaRPr lang="en-US"/>
          </a:p>
        </p:txBody>
      </p:sp>
      <p:sp>
        <p:nvSpPr>
          <p:cNvPr id="29" name="Slide Number Placeholder 28"/>
          <p:cNvSpPr>
            <a:spLocks noGrp="1"/>
          </p:cNvSpPr>
          <p:nvPr>
            <p:ph type="sldNum" sz="quarter" idx="12"/>
          </p:nvPr>
        </p:nvSpPr>
        <p:spPr>
          <a:xfrm>
            <a:off x="1216152" y="6355080"/>
            <a:ext cx="1219200" cy="365760"/>
          </a:xfrm>
        </p:spPr>
        <p:txBody>
          <a:bodyPr/>
          <a:lstStyle/>
          <a:p>
            <a:fld id="{CB004D9E-9DE5-4D97-94BF-D46B2F8D559F}" type="slidenum">
              <a:rPr lang="en-US" smtClean="0"/>
              <a:pPr/>
              <a:t>‹#›</a:t>
            </a:fld>
            <a:endParaRPr lang="en-US"/>
          </a:p>
        </p:txBody>
      </p:sp>
      <p:sp>
        <p:nvSpPr>
          <p:cNvPr id="21" name="Rectangle 20"/>
          <p:cNvSpPr/>
          <p:nvPr/>
        </p:nvSpPr>
        <p:spPr>
          <a:xfrm>
            <a:off x="904875" y="3648075"/>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3" name="Rectangle 32"/>
          <p:cNvSpPr/>
          <p:nvPr/>
        </p:nvSpPr>
        <p:spPr>
          <a:xfrm>
            <a:off x="914400" y="5048250"/>
            <a:ext cx="73152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2" name="Rectangle 21"/>
          <p:cNvSpPr/>
          <p:nvPr/>
        </p:nvSpPr>
        <p:spPr>
          <a:xfrm>
            <a:off x="904875" y="3648075"/>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a:off x="914400" y="5048250"/>
            <a:ext cx="228600"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93FAB18-7469-4EBE-AA6D-BD6096C0FBAA}" type="datetimeFigureOut">
              <a:rPr lang="en-US" smtClean="0"/>
              <a:pPr/>
              <a:t>8/13/2012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004D9E-9DE5-4D97-94BF-D46B2F8D559F}" type="slidenum">
              <a:rPr lang="en-US" smtClean="0"/>
              <a:pPr/>
              <a:t>‹#›</a:t>
            </a:fld>
            <a:endParaRPr lang="en-US"/>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93FAB18-7469-4EBE-AA6D-BD6096C0FBAA}" type="datetimeFigureOut">
              <a:rPr lang="en-US" smtClean="0"/>
              <a:pPr/>
              <a:t>8/13/2012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004D9E-9DE5-4D97-94BF-D46B2F8D559F}" type="slidenum">
              <a:rPr lang="en-US" smtClean="0"/>
              <a:pPr/>
              <a:t>‹#›</a:t>
            </a:fld>
            <a:endParaRPr lang="en-US"/>
          </a:p>
        </p:txBody>
      </p:sp>
      <p:sp>
        <p:nvSpPr>
          <p:cNvPr id="7" name="Straight Connector 6"/>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8" name="Isosceles Triangle 7"/>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traight Connector 8"/>
          <p:cNvSpPr>
            <a:spLocks noChangeShapeType="1"/>
          </p:cNvSpPr>
          <p:nvPr/>
        </p:nvSpPr>
        <p:spPr bwMode="auto">
          <a:xfrm rot="5400000">
            <a:off x="3629607" y="3201952"/>
            <a:ext cx="585216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793FAB18-7469-4EBE-AA6D-BD6096C0FBAA}" type="datetimeFigureOut">
              <a:rPr lang="en-US" smtClean="0"/>
              <a:pPr/>
              <a:t>8/13/2012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004D9E-9DE5-4D97-94BF-D46B2F8D559F}" type="slidenum">
              <a:rPr lang="en-US" smtClean="0"/>
              <a:pPr/>
              <a:t>‹#›</a:t>
            </a:fld>
            <a:endParaRPr lang="en-US"/>
          </a:p>
        </p:txBody>
      </p:sp>
      <p:sp>
        <p:nvSpPr>
          <p:cNvPr id="8" name="Content Placeholder 7"/>
          <p:cNvSpPr>
            <a:spLocks noGrp="1"/>
          </p:cNvSpPr>
          <p:nvPr>
            <p:ph sz="quarter" idx="1"/>
          </p:nvPr>
        </p:nvSpPr>
        <p:spPr>
          <a:xfrm>
            <a:off x="457200" y="1219200"/>
            <a:ext cx="8229600"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219200" y="2971800"/>
            <a:ext cx="6858000" cy="1066800"/>
          </a:xfrm>
        </p:spPr>
        <p:txBody>
          <a:bodyPr anchor="t" anchorCtr="0"/>
          <a:lstStyle>
            <a:lvl1pPr algn="r">
              <a:buNone/>
              <a:defRPr sz="3200" b="0"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295400" y="4267200"/>
            <a:ext cx="6781800" cy="1143000"/>
          </a:xfrm>
        </p:spPr>
        <p:txBody>
          <a:bodyPr anchor="t" anchorCtr="0"/>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6400800" y="6355080"/>
            <a:ext cx="2286000" cy="365760"/>
          </a:xfrm>
        </p:spPr>
        <p:txBody>
          <a:bodyPr/>
          <a:lstStyle/>
          <a:p>
            <a:fld id="{793FAB18-7469-4EBE-AA6D-BD6096C0FBAA}" type="datetimeFigureOut">
              <a:rPr lang="en-US" smtClean="0"/>
              <a:pPr/>
              <a:t>8/13/2012</a:t>
            </a:fld>
            <a:endParaRPr lang="en-US"/>
          </a:p>
        </p:txBody>
      </p:sp>
      <p:sp>
        <p:nvSpPr>
          <p:cNvPr id="5" name="Footer Placeholder 4"/>
          <p:cNvSpPr>
            <a:spLocks noGrp="1"/>
          </p:cNvSpPr>
          <p:nvPr>
            <p:ph type="ftr" sz="quarter" idx="11"/>
          </p:nvPr>
        </p:nvSpPr>
        <p:spPr>
          <a:xfrm>
            <a:off x="2898648" y="6355080"/>
            <a:ext cx="3474720" cy="365760"/>
          </a:xfrm>
        </p:spPr>
        <p:txBody>
          <a:bodyPr/>
          <a:lstStyle/>
          <a:p>
            <a:endParaRPr lang="en-US"/>
          </a:p>
        </p:txBody>
      </p:sp>
      <p:sp>
        <p:nvSpPr>
          <p:cNvPr id="6" name="Slide Number Placeholder 5"/>
          <p:cNvSpPr>
            <a:spLocks noGrp="1"/>
          </p:cNvSpPr>
          <p:nvPr>
            <p:ph type="sldNum" sz="quarter" idx="12"/>
          </p:nvPr>
        </p:nvSpPr>
        <p:spPr>
          <a:xfrm>
            <a:off x="1069848" y="6355080"/>
            <a:ext cx="1520952" cy="365760"/>
          </a:xfrm>
        </p:spPr>
        <p:txBody>
          <a:bodyPr/>
          <a:lstStyle/>
          <a:p>
            <a:fld id="{CB004D9E-9DE5-4D97-94BF-D46B2F8D559F}" type="slidenum">
              <a:rPr lang="en-US" smtClean="0"/>
              <a:pPr/>
              <a:t>‹#›</a:t>
            </a:fld>
            <a:endParaRPr lang="en-US"/>
          </a:p>
        </p:txBody>
      </p:sp>
      <p:sp>
        <p:nvSpPr>
          <p:cNvPr id="7" name="Rectangle 6"/>
          <p:cNvSpPr/>
          <p:nvPr/>
        </p:nvSpPr>
        <p:spPr>
          <a:xfrm>
            <a:off x="914400" y="2819400"/>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914400" y="2819400"/>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793FAB18-7469-4EBE-AA6D-BD6096C0FBAA}" type="datetimeFigureOut">
              <a:rPr lang="en-US" smtClean="0"/>
              <a:pPr/>
              <a:t>8/13/2012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004D9E-9DE5-4D97-94BF-D46B2F8D559F}" type="slidenum">
              <a:rPr lang="en-US" smtClean="0"/>
              <a:pPr/>
              <a:t>‹#›</a:t>
            </a:fld>
            <a:endParaRPr lang="en-US"/>
          </a:p>
        </p:txBody>
      </p:sp>
      <p:sp>
        <p:nvSpPr>
          <p:cNvPr id="9" name="Content Placeholder 8"/>
          <p:cNvSpPr>
            <a:spLocks noGrp="1"/>
          </p:cNvSpPr>
          <p:nvPr>
            <p:ph sz="quarter" idx="1"/>
          </p:nvPr>
        </p:nvSpPr>
        <p:spPr>
          <a:xfrm>
            <a:off x="457200" y="1219200"/>
            <a:ext cx="4041648"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632198" y="1216152"/>
            <a:ext cx="4041648"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285875"/>
            <a:ext cx="4040188" cy="685800"/>
          </a:xfrm>
          <a:noFill/>
          <a:ln>
            <a:noFill/>
          </a:ln>
        </p:spPr>
        <p:txBody>
          <a:bodyPr lIns="91440" anchor="b" anchorCtr="0">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8200" y="1295400"/>
            <a:ext cx="4041775" cy="685800"/>
          </a:xfrm>
          <a:noFill/>
          <a:ln>
            <a:noFill/>
          </a:ln>
        </p:spPr>
        <p:txBody>
          <a:bodyPr lIns="91440" anchor="b" anchorCtr="0"/>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793FAB18-7469-4EBE-AA6D-BD6096C0FBAA}" type="datetimeFigureOut">
              <a:rPr lang="en-US" smtClean="0"/>
              <a:pPr/>
              <a:t>8/13/2012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B004D9E-9DE5-4D97-94BF-D46B2F8D559F}" type="slidenum">
              <a:rPr lang="en-US" smtClean="0"/>
              <a:pPr/>
              <a:t>‹#›</a:t>
            </a:fld>
            <a:endParaRPr lang="en-US"/>
          </a:p>
        </p:txBody>
      </p:sp>
      <p:sp>
        <p:nvSpPr>
          <p:cNvPr id="11" name="Content Placeholder 10"/>
          <p:cNvSpPr>
            <a:spLocks noGrp="1"/>
          </p:cNvSpPr>
          <p:nvPr>
            <p:ph sz="quarter" idx="2"/>
          </p:nvPr>
        </p:nvSpPr>
        <p:spPr>
          <a:xfrm>
            <a:off x="457200" y="2133600"/>
            <a:ext cx="4038600" cy="4038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648200" y="2133600"/>
            <a:ext cx="4038600" cy="4038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793FAB18-7469-4EBE-AA6D-BD6096C0FBAA}" type="datetimeFigureOut">
              <a:rPr lang="en-US" smtClean="0"/>
              <a:pPr/>
              <a:t>8/13/2012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B004D9E-9DE5-4D97-94BF-D46B2F8D559F}" type="slidenum">
              <a:rPr lang="en-US" smtClean="0"/>
              <a:pPr/>
              <a:t>‹#›</a:t>
            </a:fld>
            <a:endParaRPr lang="en-US"/>
          </a:p>
        </p:txBody>
      </p:sp>
      <p:sp>
        <p:nvSpPr>
          <p:cNvPr id="6" name="Isosceles Triangle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93FAB18-7469-4EBE-AA6D-BD6096C0FBAA}" type="datetimeFigureOut">
              <a:rPr lang="en-US" smtClean="0"/>
              <a:pPr/>
              <a:t>8/13/2012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B004D9E-9DE5-4D97-94BF-D46B2F8D559F}" type="slidenum">
              <a:rPr lang="en-US" smtClean="0"/>
              <a:pPr/>
              <a:t>‹#›</a:t>
            </a:fld>
            <a:endParaRPr lang="en-US"/>
          </a:p>
        </p:txBody>
      </p:sp>
      <p:sp>
        <p:nvSpPr>
          <p:cNvPr id="5" name="Straight Connector 4"/>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6" name="Isosceles Triangle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24600" y="304800"/>
            <a:ext cx="2514600" cy="838200"/>
          </a:xfrm>
        </p:spPr>
        <p:txBody>
          <a:bodyPr anchor="b" anchorCtr="0">
            <a:noAutofit/>
          </a:bodyPr>
          <a:lstStyle>
            <a:lvl1pPr algn="l">
              <a:buNone/>
              <a:defRPr sz="2000" b="1">
                <a:solidFill>
                  <a:schemeClr val="tx2"/>
                </a:solidFill>
                <a:latin typeface="+mn-lt"/>
                <a:ea typeface="+mn-ea"/>
                <a:cs typeface="+mn-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324600" y="1219200"/>
            <a:ext cx="25146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793FAB18-7469-4EBE-AA6D-BD6096C0FBAA}" type="datetimeFigureOut">
              <a:rPr lang="en-US" smtClean="0"/>
              <a:pPr/>
              <a:t>8/13/2012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004D9E-9DE5-4D97-94BF-D46B2F8D559F}" type="slidenum">
              <a:rPr lang="en-US" smtClean="0"/>
              <a:pPr/>
              <a:t>‹#›</a:t>
            </a:fld>
            <a:endParaRPr lang="en-US"/>
          </a:p>
        </p:txBody>
      </p:sp>
      <p:sp>
        <p:nvSpPr>
          <p:cNvPr id="8" name="Straight Connector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Straight Connector 9"/>
          <p:cNvSpPr>
            <a:spLocks noChangeShapeType="1"/>
          </p:cNvSpPr>
          <p:nvPr/>
        </p:nvSpPr>
        <p:spPr bwMode="auto">
          <a:xfrm rot="5400000">
            <a:off x="3160645" y="3324225"/>
            <a:ext cx="603504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9" name="Isosceles Triangle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Content Placeholder 11"/>
          <p:cNvSpPr>
            <a:spLocks noGrp="1"/>
          </p:cNvSpPr>
          <p:nvPr>
            <p:ph sz="quarter" idx="1"/>
          </p:nvPr>
        </p:nvSpPr>
        <p:spPr>
          <a:xfrm>
            <a:off x="304800" y="304800"/>
            <a:ext cx="5715000" cy="5715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500856"/>
            <a:ext cx="8229600" cy="674688"/>
          </a:xfrm>
          <a:ln>
            <a:solidFill>
              <a:schemeClr val="accent1"/>
            </a:solidFill>
          </a:ln>
        </p:spPr>
        <p:txBody>
          <a:bodyPr lIns="274320" anchor="ctr"/>
          <a:lstStyle>
            <a:lvl1pPr algn="r">
              <a:buNone/>
              <a:defRPr sz="2000" b="0">
                <a:solidFill>
                  <a:schemeClr val="tx1"/>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57200" y="1905000"/>
            <a:ext cx="8229600" cy="4270248"/>
          </a:xfrm>
          <a:solidFill>
            <a:schemeClr val="tx1">
              <a:shade val="50000"/>
            </a:schemeClr>
          </a:solidFill>
          <a:ln>
            <a:noFill/>
          </a:ln>
          <a:effectLst/>
        </p:spPr>
        <p:txBody>
          <a:bodyPr/>
          <a:lstStyle>
            <a:lvl1pPr marL="0" indent="0">
              <a:spcBef>
                <a:spcPts val="600"/>
              </a:spcBef>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457200" y="1219200"/>
            <a:ext cx="8229600" cy="533400"/>
          </a:xfrm>
        </p:spPr>
        <p:txBody>
          <a:bodyPr anchor="ctr" anchorCtr="0"/>
          <a:lstStyle>
            <a:lvl1pPr marL="0" indent="0" algn="l">
              <a:buFontTx/>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793FAB18-7469-4EBE-AA6D-BD6096C0FBAA}" type="datetimeFigureOut">
              <a:rPr lang="en-US" smtClean="0"/>
              <a:pPr/>
              <a:t>8/13/2012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004D9E-9DE5-4D97-94BF-D46B2F8D559F}" type="slidenum">
              <a:rPr lang="en-US" smtClean="0"/>
              <a:pPr/>
              <a:t>‹#›</a:t>
            </a:fld>
            <a:endParaRPr lang="en-US"/>
          </a:p>
        </p:txBody>
      </p:sp>
      <p:sp>
        <p:nvSpPr>
          <p:cNvPr id="8" name="Straight Connector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9" name="Isosceles Triangle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457200" y="500856"/>
            <a:ext cx="182880"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152400"/>
            <a:ext cx="8229600" cy="990600"/>
          </a:xfrm>
          <a:prstGeom prst="rect">
            <a:avLst/>
          </a:prstGeom>
        </p:spPr>
        <p:txBody>
          <a:bodyPr vert="horz"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219200"/>
            <a:ext cx="8229600" cy="4910328"/>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400800" y="6356350"/>
            <a:ext cx="2289048" cy="365760"/>
          </a:xfrm>
          <a:prstGeom prst="rect">
            <a:avLst/>
          </a:prstGeom>
        </p:spPr>
        <p:txBody>
          <a:bodyPr vert="horz"/>
          <a:lstStyle>
            <a:lvl1pPr algn="l" eaLnBrk="1" latinLnBrk="0" hangingPunct="1">
              <a:defRPr kumimoji="0" sz="1400">
                <a:solidFill>
                  <a:schemeClr val="tx2"/>
                </a:solidFill>
              </a:defRPr>
            </a:lvl1pPr>
          </a:lstStyle>
          <a:p>
            <a:fld id="{793FAB18-7469-4EBE-AA6D-BD6096C0FBAA}" type="datetimeFigureOut">
              <a:rPr lang="en-US" smtClean="0"/>
              <a:pPr/>
              <a:t>8/13/2012</a:t>
            </a:fld>
            <a:endParaRPr lang="en-US"/>
          </a:p>
        </p:txBody>
      </p:sp>
      <p:sp>
        <p:nvSpPr>
          <p:cNvPr id="3" name="Footer Placeholder 2"/>
          <p:cNvSpPr>
            <a:spLocks noGrp="1"/>
          </p:cNvSpPr>
          <p:nvPr>
            <p:ph type="ftr" sz="quarter" idx="3"/>
          </p:nvPr>
        </p:nvSpPr>
        <p:spPr>
          <a:xfrm>
            <a:off x="2898648" y="6356350"/>
            <a:ext cx="3505200" cy="365760"/>
          </a:xfrm>
          <a:prstGeom prst="rect">
            <a:avLst/>
          </a:prstGeom>
        </p:spPr>
        <p:txBody>
          <a:bodyPr vert="horz"/>
          <a:lstStyle>
            <a:lvl1pPr algn="r" eaLnBrk="1" latinLnBrk="0" hangingPunct="1">
              <a:defRPr kumimoji="0" sz="1400">
                <a:solidFill>
                  <a:schemeClr val="tx2"/>
                </a:solidFill>
              </a:defRPr>
            </a:lvl1pPr>
          </a:lstStyle>
          <a:p>
            <a:endParaRPr lang="en-US"/>
          </a:p>
        </p:txBody>
      </p:sp>
      <p:sp>
        <p:nvSpPr>
          <p:cNvPr id="23" name="Slide Number Placeholder 22"/>
          <p:cNvSpPr>
            <a:spLocks noGrp="1"/>
          </p:cNvSpPr>
          <p:nvPr>
            <p:ph type="sldNum" sz="quarter" idx="4"/>
          </p:nvPr>
        </p:nvSpPr>
        <p:spPr>
          <a:xfrm>
            <a:off x="612648" y="6356350"/>
            <a:ext cx="1981200" cy="365760"/>
          </a:xfrm>
          <a:prstGeom prst="rect">
            <a:avLst/>
          </a:prstGeom>
        </p:spPr>
        <p:txBody>
          <a:bodyPr vert="horz"/>
          <a:lstStyle>
            <a:lvl1pPr algn="l" eaLnBrk="1" latinLnBrk="0" hangingPunct="1">
              <a:defRPr kumimoji="0" sz="1400">
                <a:solidFill>
                  <a:schemeClr val="tx2"/>
                </a:solidFill>
              </a:defRPr>
            </a:lvl1pPr>
          </a:lstStyle>
          <a:p>
            <a:fld id="{CB004D9E-9DE5-4D97-94BF-D46B2F8D559F}" type="slidenum">
              <a:rPr lang="en-US" smtClean="0"/>
              <a:pPr/>
              <a:t>‹#›</a:t>
            </a:fld>
            <a:endParaRPr lang="en-US"/>
          </a:p>
        </p:txBody>
      </p:sp>
      <p:sp>
        <p:nvSpPr>
          <p:cNvPr id="28" name="Straight Connector 2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29" name="Straight Connector 28"/>
          <p:cNvSpPr>
            <a:spLocks noChangeShapeType="1"/>
          </p:cNvSpPr>
          <p:nvPr/>
        </p:nvSpPr>
        <p:spPr bwMode="auto">
          <a:xfrm>
            <a:off x="457200" y="1143000"/>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Isosceles Triangle 9"/>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fade/>
  </p:transition>
  <p:txStyles>
    <p:titleStyle>
      <a:lvl1pPr algn="l" rtl="0" eaLnBrk="1" latinLnBrk="0" hangingPunct="1">
        <a:spcBef>
          <a:spcPct val="0"/>
        </a:spcBef>
        <a:buNone/>
        <a:defRPr kumimoji="0" sz="3200" kern="120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9.gif"/></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http://images.travelpod.com/users/dan-levitan/3.1305724904.farmer-walking-down-the-path.jpg"/>
          <p:cNvPicPr>
            <a:picLocks noChangeAspect="1" noChangeArrowheads="1"/>
          </p:cNvPicPr>
          <p:nvPr/>
        </p:nvPicPr>
        <p:blipFill>
          <a:blip r:embed="rId3" cstate="print"/>
          <a:srcRect/>
          <a:stretch>
            <a:fillRect/>
          </a:stretch>
        </p:blipFill>
        <p:spPr bwMode="auto">
          <a:xfrm>
            <a:off x="-1" y="0"/>
            <a:ext cx="9100457" cy="6858000"/>
          </a:xfrm>
          <a:prstGeom prst="rect">
            <a:avLst/>
          </a:prstGeom>
          <a:noFill/>
        </p:spPr>
      </p:pic>
      <p:sp>
        <p:nvSpPr>
          <p:cNvPr id="2" name="Title 1"/>
          <p:cNvSpPr>
            <a:spLocks noGrp="1"/>
          </p:cNvSpPr>
          <p:nvPr>
            <p:ph type="ctrTitle"/>
          </p:nvPr>
        </p:nvSpPr>
        <p:spPr>
          <a:xfrm>
            <a:off x="1219200" y="152400"/>
            <a:ext cx="6858000" cy="990600"/>
          </a:xfrm>
        </p:spPr>
        <p:txBody>
          <a:bodyPr>
            <a:normAutofit/>
          </a:bodyPr>
          <a:lstStyle/>
          <a:p>
            <a:pPr algn="l"/>
            <a:r>
              <a:rPr lang="en-US" sz="5400" b="1" dirty="0" smtClean="0"/>
              <a:t>Scars on the Soul</a:t>
            </a:r>
            <a:endParaRPr lang="en-US" sz="5400" b="1" dirty="0"/>
          </a:p>
        </p:txBody>
      </p:sp>
      <p:sp>
        <p:nvSpPr>
          <p:cNvPr id="3" name="Subtitle 2"/>
          <p:cNvSpPr>
            <a:spLocks noGrp="1"/>
          </p:cNvSpPr>
          <p:nvPr>
            <p:ph type="subTitle" idx="1"/>
          </p:nvPr>
        </p:nvSpPr>
        <p:spPr>
          <a:xfrm rot="5400000">
            <a:off x="-3086100" y="2628900"/>
            <a:ext cx="6858000" cy="533400"/>
          </a:xfrm>
        </p:spPr>
        <p:txBody>
          <a:bodyPr/>
          <a:lstStyle/>
          <a:p>
            <a:r>
              <a:rPr lang="en-US" dirty="0" smtClean="0">
                <a:solidFill>
                  <a:schemeClr val="bg1"/>
                </a:solidFill>
              </a:rPr>
              <a:t>www.kevinhinckley.com</a:t>
            </a:r>
            <a:endParaRPr lang="en-US" dirty="0">
              <a:solidFill>
                <a:schemeClr val="bg1"/>
              </a:solidFill>
            </a:endParaRPr>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dirty="0" smtClean="0">
                <a:solidFill>
                  <a:srgbClr val="7030A0"/>
                </a:solidFill>
              </a:rPr>
              <a:t>John “the Beloved”</a:t>
            </a:r>
            <a:endParaRPr lang="en-US" sz="4800" b="1" dirty="0">
              <a:solidFill>
                <a:srgbClr val="7030A0"/>
              </a:solidFill>
            </a:endParaRPr>
          </a:p>
        </p:txBody>
      </p:sp>
      <p:sp>
        <p:nvSpPr>
          <p:cNvPr id="3" name="Content Placeholder 2"/>
          <p:cNvSpPr>
            <a:spLocks noGrp="1"/>
          </p:cNvSpPr>
          <p:nvPr>
            <p:ph sz="quarter" idx="1"/>
          </p:nvPr>
        </p:nvSpPr>
        <p:spPr>
          <a:xfrm>
            <a:off x="457200" y="1219200"/>
            <a:ext cx="4114800" cy="4937760"/>
          </a:xfrm>
        </p:spPr>
        <p:txBody>
          <a:bodyPr>
            <a:noAutofit/>
          </a:bodyPr>
          <a:lstStyle/>
          <a:p>
            <a:pPr>
              <a:buNone/>
            </a:pPr>
            <a:r>
              <a:rPr lang="en-US" sz="3200" b="1" dirty="0" smtClean="0">
                <a:solidFill>
                  <a:srgbClr val="7030A0"/>
                </a:solidFill>
              </a:rPr>
              <a:t>1 John 4:19</a:t>
            </a:r>
          </a:p>
          <a:p>
            <a:pPr>
              <a:buNone/>
            </a:pPr>
            <a:r>
              <a:rPr lang="en-US" sz="3200" b="1" dirty="0" smtClean="0">
                <a:solidFill>
                  <a:srgbClr val="7030A0"/>
                </a:solidFill>
              </a:rPr>
              <a:t>There is no fear in love; but perfect love (his love) </a:t>
            </a:r>
            <a:r>
              <a:rPr lang="en-US" sz="3200" b="1" dirty="0" err="1" smtClean="0">
                <a:solidFill>
                  <a:srgbClr val="7030A0"/>
                </a:solidFill>
              </a:rPr>
              <a:t>casteth</a:t>
            </a:r>
            <a:r>
              <a:rPr lang="en-US" sz="3200" b="1" dirty="0" smtClean="0">
                <a:solidFill>
                  <a:srgbClr val="7030A0"/>
                </a:solidFill>
              </a:rPr>
              <a:t> out fear; because fear hath torment…</a:t>
            </a:r>
          </a:p>
          <a:p>
            <a:pPr>
              <a:buNone/>
            </a:pPr>
            <a:r>
              <a:rPr lang="en-US" sz="3200" b="1" dirty="0" smtClean="0">
                <a:solidFill>
                  <a:srgbClr val="7030A0"/>
                </a:solidFill>
              </a:rPr>
              <a:t>We love him, because he first loved us.</a:t>
            </a:r>
            <a:endParaRPr lang="en-US" sz="3200" b="1" dirty="0">
              <a:solidFill>
                <a:srgbClr val="7030A0"/>
              </a:solidFill>
            </a:endParaRPr>
          </a:p>
        </p:txBody>
      </p:sp>
      <p:pic>
        <p:nvPicPr>
          <p:cNvPr id="58370" name="Picture 2" descr="http://www.morethings.com/god_and_country/jesus/healing-jesus-110.jpg"/>
          <p:cNvPicPr>
            <a:picLocks noChangeAspect="1" noChangeArrowheads="1"/>
          </p:cNvPicPr>
          <p:nvPr/>
        </p:nvPicPr>
        <p:blipFill>
          <a:blip r:embed="rId3" cstate="print"/>
          <a:srcRect/>
          <a:stretch>
            <a:fillRect/>
          </a:stretch>
        </p:blipFill>
        <p:spPr bwMode="auto">
          <a:xfrm>
            <a:off x="4724400" y="1128195"/>
            <a:ext cx="4118991" cy="5348805"/>
          </a:xfrm>
          <a:prstGeom prst="rect">
            <a:avLst/>
          </a:prstGeom>
          <a:noFill/>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endParaRPr lang="en-US"/>
          </a:p>
        </p:txBody>
      </p:sp>
      <p:pic>
        <p:nvPicPr>
          <p:cNvPr id="2050" name="Picture 2" descr="http://us.123rf.com/400wm/400/400/fritzundkatze/fritzundkatze1007/fritzundkatze100700199/7415306-wooden-bucket-in-a-well-sweep.jpg"/>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sp>
        <p:nvSpPr>
          <p:cNvPr id="5" name="Curved Down Arrow 4"/>
          <p:cNvSpPr/>
          <p:nvPr/>
        </p:nvSpPr>
        <p:spPr>
          <a:xfrm>
            <a:off x="609600" y="838200"/>
            <a:ext cx="3733800" cy="1295400"/>
          </a:xfrm>
          <a:prstGeom prst="curvedDownArrow">
            <a:avLst>
              <a:gd name="adj1" fmla="val 49239"/>
              <a:gd name="adj2" fmla="val 79068"/>
              <a:gd name="adj3" fmla="val 25000"/>
            </a:avLst>
          </a:prstGeom>
          <a:solidFill>
            <a:schemeClr val="bg1"/>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TextBox 5"/>
          <p:cNvSpPr txBox="1"/>
          <p:nvPr/>
        </p:nvSpPr>
        <p:spPr>
          <a:xfrm>
            <a:off x="76200" y="2438400"/>
            <a:ext cx="2165978" cy="1569660"/>
          </a:xfrm>
          <a:prstGeom prst="rect">
            <a:avLst/>
          </a:prstGeom>
          <a:noFill/>
        </p:spPr>
        <p:txBody>
          <a:bodyPr wrap="none" rtlCol="0">
            <a:spAutoFit/>
          </a:bodyPr>
          <a:lstStyle/>
          <a:p>
            <a:r>
              <a:rPr lang="en-US" sz="3200" b="1" dirty="0" smtClean="0">
                <a:solidFill>
                  <a:srgbClr val="C00000"/>
                </a:solidFill>
                <a:effectLst>
                  <a:outerShdw blurRad="38100" dist="38100" dir="2700000" algn="tl">
                    <a:srgbClr val="000000">
                      <a:alpha val="43137"/>
                    </a:srgbClr>
                  </a:outerShdw>
                </a:effectLst>
              </a:rPr>
              <a:t>The Lord</a:t>
            </a:r>
          </a:p>
          <a:p>
            <a:r>
              <a:rPr lang="en-US" sz="3200" b="1" dirty="0" smtClean="0">
                <a:solidFill>
                  <a:srgbClr val="C00000"/>
                </a:solidFill>
                <a:effectLst>
                  <a:outerShdw blurRad="38100" dist="38100" dir="2700000" algn="tl">
                    <a:srgbClr val="000000">
                      <a:alpha val="43137"/>
                    </a:srgbClr>
                  </a:outerShdw>
                </a:effectLst>
              </a:rPr>
              <a:t>Ourselves</a:t>
            </a:r>
          </a:p>
          <a:p>
            <a:r>
              <a:rPr lang="en-US" sz="3200" b="1" dirty="0" smtClean="0">
                <a:solidFill>
                  <a:srgbClr val="C00000"/>
                </a:solidFill>
                <a:effectLst>
                  <a:outerShdw blurRad="38100" dist="38100" dir="2700000" algn="tl">
                    <a:srgbClr val="000000">
                      <a:alpha val="43137"/>
                    </a:srgbClr>
                  </a:outerShdw>
                </a:effectLst>
              </a:rPr>
              <a:t>Others</a:t>
            </a:r>
            <a:endParaRPr lang="en-US" sz="3200" b="1" dirty="0">
              <a:solidFill>
                <a:srgbClr val="C00000"/>
              </a:solidFill>
              <a:effectLst>
                <a:outerShdw blurRad="38100" dist="38100" dir="2700000" algn="tl">
                  <a:srgbClr val="000000">
                    <a:alpha val="43137"/>
                  </a:srgbClr>
                </a:outerShdw>
              </a:effectLst>
            </a:endParaRPr>
          </a:p>
        </p:txBody>
      </p:sp>
      <p:sp>
        <p:nvSpPr>
          <p:cNvPr id="7" name="TextBox 6"/>
          <p:cNvSpPr txBox="1"/>
          <p:nvPr/>
        </p:nvSpPr>
        <p:spPr>
          <a:xfrm>
            <a:off x="3747280" y="4343400"/>
            <a:ext cx="2348720" cy="1323439"/>
          </a:xfrm>
          <a:prstGeom prst="rect">
            <a:avLst/>
          </a:prstGeom>
          <a:noFill/>
          <a:ln w="57150">
            <a:solidFill>
              <a:schemeClr val="bg1"/>
            </a:solidFill>
          </a:ln>
        </p:spPr>
        <p:txBody>
          <a:bodyPr wrap="none" rtlCol="0">
            <a:spAutoFit/>
          </a:bodyPr>
          <a:lstStyle/>
          <a:p>
            <a:r>
              <a:rPr lang="en-US" sz="4000" b="1" dirty="0" smtClean="0">
                <a:solidFill>
                  <a:schemeClr val="bg1"/>
                </a:solidFill>
                <a:effectLst>
                  <a:outerShdw blurRad="38100" dist="38100" dir="2700000" algn="tl">
                    <a:srgbClr val="000000">
                      <a:alpha val="43137"/>
                    </a:srgbClr>
                  </a:outerShdw>
                </a:effectLst>
              </a:rPr>
              <a:t>“Loved” </a:t>
            </a:r>
          </a:p>
          <a:p>
            <a:r>
              <a:rPr lang="en-US" sz="4000" b="1" dirty="0" smtClean="0">
                <a:solidFill>
                  <a:schemeClr val="bg1"/>
                </a:solidFill>
                <a:effectLst>
                  <a:outerShdw blurRad="38100" dist="38100" dir="2700000" algn="tl">
                    <a:srgbClr val="000000">
                      <a:alpha val="43137"/>
                    </a:srgbClr>
                  </a:outerShdw>
                </a:effectLst>
              </a:rPr>
              <a:t> Bucket</a:t>
            </a:r>
            <a:endParaRPr lang="en-US" sz="4000" b="1" dirty="0">
              <a:solidFill>
                <a:schemeClr val="bg1"/>
              </a:solidFill>
              <a:effectLst>
                <a:outerShdw blurRad="38100" dist="38100" dir="2700000" algn="tl">
                  <a:srgbClr val="000000">
                    <a:alpha val="43137"/>
                  </a:srgbClr>
                </a:outerShdw>
              </a:effectLst>
            </a:endParaRPr>
          </a:p>
        </p:txBody>
      </p:sp>
      <p:sp>
        <p:nvSpPr>
          <p:cNvPr id="8" name="Curved Down Arrow 7"/>
          <p:cNvSpPr/>
          <p:nvPr/>
        </p:nvSpPr>
        <p:spPr>
          <a:xfrm>
            <a:off x="5105400" y="762000"/>
            <a:ext cx="3733800" cy="1295400"/>
          </a:xfrm>
          <a:prstGeom prst="curvedDownArrow">
            <a:avLst>
              <a:gd name="adj1" fmla="val 49239"/>
              <a:gd name="adj2" fmla="val 79068"/>
              <a:gd name="adj3" fmla="val 25000"/>
            </a:avLst>
          </a:prstGeom>
          <a:solidFill>
            <a:schemeClr val="bg1"/>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TextBox 8"/>
          <p:cNvSpPr txBox="1"/>
          <p:nvPr/>
        </p:nvSpPr>
        <p:spPr>
          <a:xfrm>
            <a:off x="6901823" y="2362200"/>
            <a:ext cx="2242178" cy="2062103"/>
          </a:xfrm>
          <a:prstGeom prst="rect">
            <a:avLst/>
          </a:prstGeom>
          <a:noFill/>
        </p:spPr>
        <p:txBody>
          <a:bodyPr wrap="square" rtlCol="0">
            <a:spAutoFit/>
          </a:bodyPr>
          <a:lstStyle/>
          <a:p>
            <a:r>
              <a:rPr lang="en-US" sz="3200" b="1" dirty="0" smtClean="0">
                <a:solidFill>
                  <a:srgbClr val="C00000"/>
                </a:solidFill>
                <a:effectLst>
                  <a:outerShdw blurRad="38100" dist="38100" dir="2700000" algn="tl">
                    <a:srgbClr val="000000">
                      <a:alpha val="43137"/>
                    </a:srgbClr>
                  </a:outerShdw>
                </a:effectLst>
              </a:rPr>
              <a:t>Sin</a:t>
            </a:r>
          </a:p>
          <a:p>
            <a:r>
              <a:rPr lang="en-US" sz="3200" b="1" dirty="0" smtClean="0">
                <a:solidFill>
                  <a:srgbClr val="C00000"/>
                </a:solidFill>
                <a:effectLst>
                  <a:outerShdw blurRad="38100" dist="38100" dir="2700000" algn="tl">
                    <a:srgbClr val="000000">
                      <a:alpha val="43137"/>
                    </a:srgbClr>
                  </a:outerShdw>
                </a:effectLst>
              </a:rPr>
              <a:t>Criticism</a:t>
            </a:r>
          </a:p>
          <a:p>
            <a:r>
              <a:rPr lang="en-US" sz="3200" b="1" dirty="0" smtClean="0">
                <a:solidFill>
                  <a:srgbClr val="C00000"/>
                </a:solidFill>
                <a:effectLst>
                  <a:outerShdw blurRad="38100" dist="38100" dir="2700000" algn="tl">
                    <a:srgbClr val="000000">
                      <a:alpha val="43137"/>
                    </a:srgbClr>
                  </a:outerShdw>
                </a:effectLst>
              </a:rPr>
              <a:t>Acts of  others</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strVal val="#ppt_w*0.70"/>
                                          </p:val>
                                        </p:tav>
                                        <p:tav tm="100000">
                                          <p:val>
                                            <p:strVal val="#ppt_w"/>
                                          </p:val>
                                        </p:tav>
                                      </p:tavLst>
                                    </p:anim>
                                    <p:anim calcmode="lin" valueType="num">
                                      <p:cBhvr>
                                        <p:cTn id="8" dur="1000" fill="hold"/>
                                        <p:tgtEl>
                                          <p:spTgt spid="7"/>
                                        </p:tgtEl>
                                        <p:attrNameLst>
                                          <p:attrName>ppt_h</p:attrName>
                                        </p:attrNameLst>
                                      </p:cBhvr>
                                      <p:tavLst>
                                        <p:tav tm="0">
                                          <p:val>
                                            <p:strVal val="#ppt_h"/>
                                          </p:val>
                                        </p:tav>
                                        <p:tav tm="100000">
                                          <p:val>
                                            <p:strVal val="#ppt_h"/>
                                          </p:val>
                                        </p:tav>
                                      </p:tavLst>
                                    </p:anim>
                                    <p:animEffect transition="in" filter="fade">
                                      <p:cBhvr>
                                        <p:cTn id="9" dur="10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20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animEffect transition="in" filter="fade">
                                      <p:cBhvr>
                                        <p:cTn id="19" dur="2000"/>
                                        <p:tgtEl>
                                          <p:spTgt spid="6">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6">
                                            <p:txEl>
                                              <p:pRg st="1" end="1"/>
                                            </p:txEl>
                                          </p:spTgt>
                                        </p:tgtEl>
                                        <p:attrNameLst>
                                          <p:attrName>style.visibility</p:attrName>
                                        </p:attrNameLst>
                                      </p:cBhvr>
                                      <p:to>
                                        <p:strVal val="visible"/>
                                      </p:to>
                                    </p:set>
                                    <p:animEffect transition="in" filter="fade">
                                      <p:cBhvr>
                                        <p:cTn id="24" dur="2000"/>
                                        <p:tgtEl>
                                          <p:spTgt spid="6">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6">
                                            <p:txEl>
                                              <p:pRg st="2" end="2"/>
                                            </p:txEl>
                                          </p:spTgt>
                                        </p:tgtEl>
                                        <p:attrNameLst>
                                          <p:attrName>style.visibility</p:attrName>
                                        </p:attrNameLst>
                                      </p:cBhvr>
                                      <p:to>
                                        <p:strVal val="visible"/>
                                      </p:to>
                                    </p:set>
                                    <p:animEffect transition="in" filter="fade">
                                      <p:cBhvr>
                                        <p:cTn id="29" dur="2000"/>
                                        <p:tgtEl>
                                          <p:spTgt spid="6">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fade">
                                      <p:cBhvr>
                                        <p:cTn id="34" dur="2000"/>
                                        <p:tgtEl>
                                          <p:spTgt spid="8"/>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9">
                                            <p:txEl>
                                              <p:pRg st="0" end="0"/>
                                            </p:txEl>
                                          </p:spTgt>
                                        </p:tgtEl>
                                        <p:attrNameLst>
                                          <p:attrName>style.visibility</p:attrName>
                                        </p:attrNameLst>
                                      </p:cBhvr>
                                      <p:to>
                                        <p:strVal val="visible"/>
                                      </p:to>
                                    </p:set>
                                    <p:animEffect transition="in" filter="fade">
                                      <p:cBhvr>
                                        <p:cTn id="39" dur="2000"/>
                                        <p:tgtEl>
                                          <p:spTgt spid="9">
                                            <p:txEl>
                                              <p:pRg st="0" end="0"/>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9">
                                            <p:txEl>
                                              <p:pRg st="1" end="1"/>
                                            </p:txEl>
                                          </p:spTgt>
                                        </p:tgtEl>
                                        <p:attrNameLst>
                                          <p:attrName>style.visibility</p:attrName>
                                        </p:attrNameLst>
                                      </p:cBhvr>
                                      <p:to>
                                        <p:strVal val="visible"/>
                                      </p:to>
                                    </p:set>
                                    <p:animEffect transition="in" filter="fade">
                                      <p:cBhvr>
                                        <p:cTn id="44" dur="2000"/>
                                        <p:tgtEl>
                                          <p:spTgt spid="9">
                                            <p:txEl>
                                              <p:pRg st="1" end="1"/>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9">
                                            <p:txEl>
                                              <p:pRg st="2" end="2"/>
                                            </p:txEl>
                                          </p:spTgt>
                                        </p:tgtEl>
                                        <p:attrNameLst>
                                          <p:attrName>style.visibility</p:attrName>
                                        </p:attrNameLst>
                                      </p:cBhvr>
                                      <p:to>
                                        <p:strVal val="visible"/>
                                      </p:to>
                                    </p:set>
                                    <p:animEffect transition="in" filter="fade">
                                      <p:cBhvr>
                                        <p:cTn id="49" dur="2000"/>
                                        <p:tgtEl>
                                          <p:spTgt spid="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build="p"/>
      <p:bldP spid="7" grpId="0" animBg="1"/>
      <p:bldP spid="8" grpId="0" animBg="1"/>
      <p:bldP spid="9"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Terrible Dilemma </a:t>
            </a:r>
            <a:endParaRPr lang="en-US" dirty="0"/>
          </a:p>
        </p:txBody>
      </p:sp>
      <p:sp>
        <p:nvSpPr>
          <p:cNvPr id="3" name="Content Placeholder 2"/>
          <p:cNvSpPr>
            <a:spLocks noGrp="1"/>
          </p:cNvSpPr>
          <p:nvPr>
            <p:ph sz="quarter" idx="1"/>
          </p:nvPr>
        </p:nvSpPr>
        <p:spPr>
          <a:xfrm>
            <a:off x="457200" y="1219200"/>
            <a:ext cx="8229600" cy="5257800"/>
          </a:xfrm>
        </p:spPr>
        <p:txBody>
          <a:bodyPr>
            <a:normAutofit lnSpcReduction="10000"/>
          </a:bodyPr>
          <a:lstStyle/>
          <a:p>
            <a:pPr>
              <a:buNone/>
            </a:pPr>
            <a:r>
              <a:rPr lang="en-US" sz="3600" b="1" u="sng" dirty="0" smtClean="0">
                <a:solidFill>
                  <a:srgbClr val="7030A0"/>
                </a:solidFill>
              </a:rPr>
              <a:t>Past Traumatic Events</a:t>
            </a:r>
          </a:p>
          <a:p>
            <a:pPr marL="514350" indent="-514350">
              <a:buNone/>
            </a:pPr>
            <a:r>
              <a:rPr lang="en-US" b="1" u="sng" dirty="0" smtClean="0">
                <a:solidFill>
                  <a:srgbClr val="002060"/>
                </a:solidFill>
              </a:rPr>
              <a:t>Choice #1</a:t>
            </a:r>
          </a:p>
          <a:p>
            <a:pPr marL="514350" indent="-514350">
              <a:buNone/>
            </a:pPr>
            <a:r>
              <a:rPr lang="en-US" b="1" dirty="0" smtClean="0">
                <a:solidFill>
                  <a:srgbClr val="002060"/>
                </a:solidFill>
              </a:rPr>
              <a:t>	</a:t>
            </a:r>
            <a:r>
              <a:rPr lang="en-US" b="1" i="1" dirty="0" smtClean="0">
                <a:solidFill>
                  <a:srgbClr val="002060"/>
                </a:solidFill>
              </a:rPr>
              <a:t>Painful Event</a:t>
            </a:r>
          </a:p>
          <a:p>
            <a:pPr marL="514350" indent="-514350">
              <a:buNone/>
            </a:pPr>
            <a:r>
              <a:rPr lang="en-US" b="1" i="1" dirty="0" smtClean="0">
                <a:solidFill>
                  <a:srgbClr val="002060"/>
                </a:solidFill>
              </a:rPr>
              <a:t>	Nothing You Could Do- Random</a:t>
            </a:r>
          </a:p>
          <a:p>
            <a:pPr marL="514350" indent="-514350">
              <a:buNone/>
            </a:pPr>
            <a:r>
              <a:rPr lang="en-US" b="1" i="1" dirty="0" smtClean="0">
                <a:solidFill>
                  <a:srgbClr val="002060"/>
                </a:solidFill>
              </a:rPr>
              <a:t>	Could Happen Again</a:t>
            </a:r>
          </a:p>
          <a:p>
            <a:pPr marL="514350" indent="-514350">
              <a:buNone/>
            </a:pPr>
            <a:r>
              <a:rPr lang="en-US" b="1" u="sng" dirty="0" smtClean="0">
                <a:solidFill>
                  <a:srgbClr val="C00000"/>
                </a:solidFill>
              </a:rPr>
              <a:t>Choice #2</a:t>
            </a:r>
          </a:p>
          <a:p>
            <a:pPr marL="514350" indent="-514350">
              <a:buNone/>
            </a:pPr>
            <a:r>
              <a:rPr lang="en-US" b="1" dirty="0" smtClean="0">
                <a:solidFill>
                  <a:srgbClr val="C00000"/>
                </a:solidFill>
              </a:rPr>
              <a:t>	</a:t>
            </a:r>
            <a:r>
              <a:rPr lang="en-US" b="1" i="1" dirty="0" smtClean="0">
                <a:solidFill>
                  <a:srgbClr val="C00000"/>
                </a:solidFill>
              </a:rPr>
              <a:t>Painful Event</a:t>
            </a:r>
          </a:p>
          <a:p>
            <a:pPr marL="514350" indent="-514350">
              <a:buNone/>
            </a:pPr>
            <a:r>
              <a:rPr lang="en-US" b="1" i="1" dirty="0" smtClean="0">
                <a:solidFill>
                  <a:srgbClr val="C00000"/>
                </a:solidFill>
              </a:rPr>
              <a:t>	You Somehow Caused It</a:t>
            </a:r>
          </a:p>
          <a:p>
            <a:pPr marL="514350" indent="-514350">
              <a:buNone/>
            </a:pPr>
            <a:r>
              <a:rPr lang="en-US" b="1" i="1" dirty="0" smtClean="0">
                <a:solidFill>
                  <a:srgbClr val="C00000"/>
                </a:solidFill>
              </a:rPr>
              <a:t>	Might not happen again- If you learn and change</a:t>
            </a:r>
          </a:p>
          <a:p>
            <a:pPr marL="514350" indent="-514350">
              <a:buNone/>
            </a:pPr>
            <a:r>
              <a:rPr lang="en-US" b="1" i="1" dirty="0" smtClean="0">
                <a:solidFill>
                  <a:srgbClr val="C00000"/>
                </a:solidFill>
              </a:rPr>
              <a:t>	But- You must carry the </a:t>
            </a:r>
            <a:r>
              <a:rPr lang="en-US" b="1" i="1" u="sng" dirty="0" smtClean="0">
                <a:solidFill>
                  <a:srgbClr val="C00000"/>
                </a:solidFill>
              </a:rPr>
              <a:t>guilt</a:t>
            </a:r>
            <a:r>
              <a:rPr lang="en-US" b="1" i="1" dirty="0" smtClean="0">
                <a:solidFill>
                  <a:srgbClr val="C00000"/>
                </a:solidFill>
              </a:rPr>
              <a:t> of the event</a:t>
            </a:r>
          </a:p>
        </p:txBody>
      </p:sp>
      <p:pic>
        <p:nvPicPr>
          <p:cNvPr id="27650" name="Picture 2" descr="http://www.allmyshoesandglasses.com/wp-content/uploads/2011/09/Signs-Of-Depression.jpg"/>
          <p:cNvPicPr>
            <a:picLocks noChangeAspect="1" noChangeArrowheads="1"/>
          </p:cNvPicPr>
          <p:nvPr/>
        </p:nvPicPr>
        <p:blipFill>
          <a:blip r:embed="rId3" cstate="print"/>
          <a:srcRect/>
          <a:stretch>
            <a:fillRect/>
          </a:stretch>
        </p:blipFill>
        <p:spPr bwMode="auto">
          <a:xfrm>
            <a:off x="6096000" y="0"/>
            <a:ext cx="3009900" cy="3832607"/>
          </a:xfrm>
          <a:prstGeom prst="rect">
            <a:avLst/>
          </a:prstGeom>
          <a:noFill/>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20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20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20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20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fade">
                                      <p:cBhvr>
                                        <p:cTn id="52" dur="20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endParaRPr lang="en-US"/>
          </a:p>
        </p:txBody>
      </p:sp>
      <p:pic>
        <p:nvPicPr>
          <p:cNvPr id="2050" name="Picture 2" descr="http://us.123rf.com/400wm/400/400/fritzundkatze/fritzundkatze1007/fritzundkatze100700199/7415306-wooden-bucket-in-a-well-sweep.jpg"/>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sp>
        <p:nvSpPr>
          <p:cNvPr id="5" name="Curved Down Arrow 4"/>
          <p:cNvSpPr/>
          <p:nvPr/>
        </p:nvSpPr>
        <p:spPr>
          <a:xfrm>
            <a:off x="609600" y="838200"/>
            <a:ext cx="3733800" cy="1295400"/>
          </a:xfrm>
          <a:prstGeom prst="curvedDownArrow">
            <a:avLst>
              <a:gd name="adj1" fmla="val 49239"/>
              <a:gd name="adj2" fmla="val 79068"/>
              <a:gd name="adj3" fmla="val 25000"/>
            </a:avLst>
          </a:prstGeom>
          <a:solidFill>
            <a:schemeClr val="bg1"/>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TextBox 5"/>
          <p:cNvSpPr txBox="1"/>
          <p:nvPr/>
        </p:nvSpPr>
        <p:spPr>
          <a:xfrm>
            <a:off x="76200" y="2438400"/>
            <a:ext cx="2165978" cy="1569660"/>
          </a:xfrm>
          <a:prstGeom prst="rect">
            <a:avLst/>
          </a:prstGeom>
          <a:noFill/>
        </p:spPr>
        <p:txBody>
          <a:bodyPr wrap="none" rtlCol="0">
            <a:spAutoFit/>
          </a:bodyPr>
          <a:lstStyle/>
          <a:p>
            <a:r>
              <a:rPr lang="en-US" sz="3200" b="1" dirty="0" smtClean="0">
                <a:solidFill>
                  <a:srgbClr val="C00000"/>
                </a:solidFill>
                <a:effectLst>
                  <a:outerShdw blurRad="38100" dist="38100" dir="2700000" algn="tl">
                    <a:srgbClr val="000000">
                      <a:alpha val="43137"/>
                    </a:srgbClr>
                  </a:outerShdw>
                </a:effectLst>
              </a:rPr>
              <a:t>The Lord</a:t>
            </a:r>
          </a:p>
          <a:p>
            <a:r>
              <a:rPr lang="en-US" sz="3200" b="1" dirty="0" smtClean="0">
                <a:solidFill>
                  <a:srgbClr val="C00000"/>
                </a:solidFill>
                <a:effectLst>
                  <a:outerShdw blurRad="38100" dist="38100" dir="2700000" algn="tl">
                    <a:srgbClr val="000000">
                      <a:alpha val="43137"/>
                    </a:srgbClr>
                  </a:outerShdw>
                </a:effectLst>
              </a:rPr>
              <a:t>Ourselves</a:t>
            </a:r>
          </a:p>
          <a:p>
            <a:r>
              <a:rPr lang="en-US" sz="3200" b="1" dirty="0" smtClean="0">
                <a:solidFill>
                  <a:srgbClr val="C00000"/>
                </a:solidFill>
                <a:effectLst>
                  <a:outerShdw blurRad="38100" dist="38100" dir="2700000" algn="tl">
                    <a:srgbClr val="000000">
                      <a:alpha val="43137"/>
                    </a:srgbClr>
                  </a:outerShdw>
                </a:effectLst>
              </a:rPr>
              <a:t>Others</a:t>
            </a:r>
            <a:endParaRPr lang="en-US" sz="3200" b="1" dirty="0">
              <a:solidFill>
                <a:srgbClr val="C00000"/>
              </a:solidFill>
              <a:effectLst>
                <a:outerShdw blurRad="38100" dist="38100" dir="2700000" algn="tl">
                  <a:srgbClr val="000000">
                    <a:alpha val="43137"/>
                  </a:srgbClr>
                </a:outerShdw>
              </a:effectLst>
            </a:endParaRPr>
          </a:p>
        </p:txBody>
      </p:sp>
      <p:sp>
        <p:nvSpPr>
          <p:cNvPr id="7" name="TextBox 6"/>
          <p:cNvSpPr txBox="1"/>
          <p:nvPr/>
        </p:nvSpPr>
        <p:spPr>
          <a:xfrm>
            <a:off x="3747280" y="4343400"/>
            <a:ext cx="2348720" cy="1323439"/>
          </a:xfrm>
          <a:prstGeom prst="rect">
            <a:avLst/>
          </a:prstGeom>
          <a:noFill/>
          <a:ln w="57150">
            <a:solidFill>
              <a:schemeClr val="bg1"/>
            </a:solidFill>
          </a:ln>
        </p:spPr>
        <p:txBody>
          <a:bodyPr wrap="none" rtlCol="0">
            <a:spAutoFit/>
          </a:bodyPr>
          <a:lstStyle/>
          <a:p>
            <a:r>
              <a:rPr lang="en-US" sz="4000" b="1" dirty="0" smtClean="0">
                <a:solidFill>
                  <a:schemeClr val="bg1"/>
                </a:solidFill>
                <a:effectLst>
                  <a:outerShdw blurRad="38100" dist="38100" dir="2700000" algn="tl">
                    <a:srgbClr val="000000">
                      <a:alpha val="43137"/>
                    </a:srgbClr>
                  </a:outerShdw>
                </a:effectLst>
              </a:rPr>
              <a:t>“Loved” </a:t>
            </a:r>
          </a:p>
          <a:p>
            <a:r>
              <a:rPr lang="en-US" sz="4000" b="1" dirty="0" smtClean="0">
                <a:solidFill>
                  <a:schemeClr val="bg1"/>
                </a:solidFill>
                <a:effectLst>
                  <a:outerShdw blurRad="38100" dist="38100" dir="2700000" algn="tl">
                    <a:srgbClr val="000000">
                      <a:alpha val="43137"/>
                    </a:srgbClr>
                  </a:outerShdw>
                </a:effectLst>
              </a:rPr>
              <a:t> Bucket</a:t>
            </a:r>
            <a:endParaRPr lang="en-US" sz="4000" b="1" dirty="0">
              <a:solidFill>
                <a:schemeClr val="bg1"/>
              </a:solidFill>
              <a:effectLst>
                <a:outerShdw blurRad="38100" dist="38100" dir="2700000" algn="tl">
                  <a:srgbClr val="000000">
                    <a:alpha val="43137"/>
                  </a:srgbClr>
                </a:outerShdw>
              </a:effectLst>
            </a:endParaRPr>
          </a:p>
        </p:txBody>
      </p:sp>
      <p:sp>
        <p:nvSpPr>
          <p:cNvPr id="8" name="Curved Down Arrow 7"/>
          <p:cNvSpPr/>
          <p:nvPr/>
        </p:nvSpPr>
        <p:spPr>
          <a:xfrm>
            <a:off x="5105400" y="762000"/>
            <a:ext cx="3733800" cy="1295400"/>
          </a:xfrm>
          <a:prstGeom prst="curvedDownArrow">
            <a:avLst>
              <a:gd name="adj1" fmla="val 49239"/>
              <a:gd name="adj2" fmla="val 79068"/>
              <a:gd name="adj3" fmla="val 25000"/>
            </a:avLst>
          </a:prstGeom>
          <a:solidFill>
            <a:schemeClr val="bg1"/>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TextBox 8"/>
          <p:cNvSpPr txBox="1"/>
          <p:nvPr/>
        </p:nvSpPr>
        <p:spPr>
          <a:xfrm>
            <a:off x="6901823" y="2362200"/>
            <a:ext cx="2242178" cy="2062103"/>
          </a:xfrm>
          <a:prstGeom prst="rect">
            <a:avLst/>
          </a:prstGeom>
          <a:noFill/>
        </p:spPr>
        <p:txBody>
          <a:bodyPr wrap="square" rtlCol="0">
            <a:spAutoFit/>
          </a:bodyPr>
          <a:lstStyle/>
          <a:p>
            <a:r>
              <a:rPr lang="en-US" sz="3200" b="1" dirty="0" smtClean="0">
                <a:solidFill>
                  <a:srgbClr val="C00000"/>
                </a:solidFill>
                <a:effectLst>
                  <a:outerShdw blurRad="38100" dist="38100" dir="2700000" algn="tl">
                    <a:srgbClr val="000000">
                      <a:alpha val="43137"/>
                    </a:srgbClr>
                  </a:outerShdw>
                </a:effectLst>
              </a:rPr>
              <a:t>Sin</a:t>
            </a:r>
          </a:p>
          <a:p>
            <a:r>
              <a:rPr lang="en-US" sz="3200" b="1" dirty="0" smtClean="0">
                <a:solidFill>
                  <a:srgbClr val="C00000"/>
                </a:solidFill>
                <a:effectLst>
                  <a:outerShdw blurRad="38100" dist="38100" dir="2700000" algn="tl">
                    <a:srgbClr val="000000">
                      <a:alpha val="43137"/>
                    </a:srgbClr>
                  </a:outerShdw>
                </a:effectLst>
              </a:rPr>
              <a:t>Criticism</a:t>
            </a:r>
          </a:p>
          <a:p>
            <a:r>
              <a:rPr lang="en-US" sz="3200" b="1" dirty="0" smtClean="0">
                <a:solidFill>
                  <a:srgbClr val="C00000"/>
                </a:solidFill>
                <a:effectLst>
                  <a:outerShdw blurRad="38100" dist="38100" dir="2700000" algn="tl">
                    <a:srgbClr val="000000">
                      <a:alpha val="43137"/>
                    </a:srgbClr>
                  </a:outerShdw>
                </a:effectLst>
              </a:rPr>
              <a:t>Acts of  others</a:t>
            </a:r>
          </a:p>
        </p:txBody>
      </p:sp>
      <p:cxnSp>
        <p:nvCxnSpPr>
          <p:cNvPr id="11" name="Straight Connector 10"/>
          <p:cNvCxnSpPr/>
          <p:nvPr/>
        </p:nvCxnSpPr>
        <p:spPr>
          <a:xfrm>
            <a:off x="152400" y="2209800"/>
            <a:ext cx="1905000" cy="1828800"/>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V="1">
            <a:off x="152400" y="2286000"/>
            <a:ext cx="1905000" cy="1828800"/>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left)">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1219200"/>
            <a:ext cx="4267200" cy="4937760"/>
          </a:xfrm>
        </p:spPr>
        <p:txBody>
          <a:bodyPr>
            <a:normAutofit/>
          </a:bodyPr>
          <a:lstStyle/>
          <a:p>
            <a:pPr>
              <a:buNone/>
            </a:pPr>
            <a:r>
              <a:rPr lang="en-US" sz="3200" b="1" dirty="0" smtClean="0">
                <a:solidFill>
                  <a:srgbClr val="C00000"/>
                </a:solidFill>
              </a:rPr>
              <a:t>The constant sense of feeling guilty, for things you are not responsible for….</a:t>
            </a:r>
          </a:p>
          <a:p>
            <a:pPr>
              <a:buNone/>
            </a:pPr>
            <a:r>
              <a:rPr lang="en-US" sz="3200" b="1" dirty="0" smtClean="0">
                <a:solidFill>
                  <a:srgbClr val="C00000"/>
                </a:solidFill>
              </a:rPr>
              <a:t>The inability to accept love and acceptance as real and genuine.</a:t>
            </a:r>
            <a:endParaRPr lang="en-US" sz="3200" b="1" dirty="0">
              <a:solidFill>
                <a:srgbClr val="C00000"/>
              </a:solidFill>
            </a:endParaRPr>
          </a:p>
        </p:txBody>
      </p:sp>
      <p:pic>
        <p:nvPicPr>
          <p:cNvPr id="62466" name="Picture 2" descr="http://cache4.asset-cache.net/xc/114479169-girl-staring-outside-while-sitting-in-window-gettyimages.jpg?v=1&amp;c=IWSAsset&amp;k=2&amp;d=A7B69CF049AC9005B07CE297E1D162A22375713A7FFF7D53D62812BA2127B4B8"/>
          <p:cNvPicPr>
            <a:picLocks noChangeAspect="1" noChangeArrowheads="1"/>
          </p:cNvPicPr>
          <p:nvPr/>
        </p:nvPicPr>
        <p:blipFill>
          <a:blip r:embed="rId3" cstate="print"/>
          <a:srcRect/>
          <a:stretch>
            <a:fillRect/>
          </a:stretch>
        </p:blipFill>
        <p:spPr bwMode="auto">
          <a:xfrm>
            <a:off x="4695825" y="762000"/>
            <a:ext cx="4219575" cy="4267200"/>
          </a:xfrm>
          <a:prstGeom prst="rect">
            <a:avLst/>
          </a:prstGeom>
          <a:noFill/>
        </p:spPr>
      </p:pic>
      <p:sp>
        <p:nvSpPr>
          <p:cNvPr id="2" name="Title 1"/>
          <p:cNvSpPr>
            <a:spLocks noGrp="1"/>
          </p:cNvSpPr>
          <p:nvPr>
            <p:ph type="title"/>
          </p:nvPr>
        </p:nvSpPr>
        <p:spPr>
          <a:xfrm>
            <a:off x="457200" y="152400"/>
            <a:ext cx="8686800" cy="990600"/>
          </a:xfrm>
          <a:solidFill>
            <a:schemeClr val="bg1"/>
          </a:solidFill>
        </p:spPr>
        <p:txBody>
          <a:bodyPr>
            <a:normAutofit/>
          </a:bodyPr>
          <a:lstStyle/>
          <a:p>
            <a:r>
              <a:rPr lang="en-US" sz="4800" b="1" dirty="0" smtClean="0">
                <a:solidFill>
                  <a:srgbClr val="FF0000"/>
                </a:solidFill>
              </a:rPr>
              <a:t>Trauma Guilt</a:t>
            </a:r>
            <a:endParaRPr lang="en-US" sz="4800" b="1" dirty="0">
              <a:solidFill>
                <a:srgbClr val="FF0000"/>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838200" y="214313"/>
            <a:ext cx="4114800" cy="928687"/>
          </a:xfrm>
        </p:spPr>
        <p:txBody>
          <a:bodyPr>
            <a:normAutofit/>
          </a:bodyPr>
          <a:lstStyle/>
          <a:p>
            <a:pPr eaLnBrk="1" hangingPunct="1"/>
            <a:r>
              <a:rPr lang="en-US" sz="4000" b="1" dirty="0" smtClean="0">
                <a:solidFill>
                  <a:srgbClr val="7030A0"/>
                </a:solidFill>
              </a:rPr>
              <a:t>Critical Skills</a:t>
            </a:r>
          </a:p>
        </p:txBody>
      </p:sp>
      <p:sp>
        <p:nvSpPr>
          <p:cNvPr id="13316" name="Rectangle 4"/>
          <p:cNvSpPr>
            <a:spLocks noGrp="1" noChangeArrowheads="1"/>
          </p:cNvSpPr>
          <p:nvPr>
            <p:ph type="body" sz="half" idx="1"/>
          </p:nvPr>
        </p:nvSpPr>
        <p:spPr>
          <a:xfrm>
            <a:off x="1828800" y="3200400"/>
            <a:ext cx="3810000" cy="4114800"/>
          </a:xfrm>
        </p:spPr>
        <p:txBody>
          <a:bodyPr/>
          <a:lstStyle/>
          <a:p>
            <a:pPr eaLnBrk="1" hangingPunct="1">
              <a:buFont typeface="Wingdings" pitchFamily="2" charset="2"/>
              <a:buNone/>
            </a:pPr>
            <a:r>
              <a:rPr lang="en-US" b="1" u="sng" dirty="0" smtClean="0">
                <a:solidFill>
                  <a:srgbClr val="000099"/>
                </a:solidFill>
              </a:rPr>
              <a:t>Age</a:t>
            </a:r>
          </a:p>
          <a:p>
            <a:pPr eaLnBrk="1" hangingPunct="1">
              <a:buFont typeface="Wingdings" pitchFamily="2" charset="2"/>
              <a:buNone/>
            </a:pPr>
            <a:r>
              <a:rPr lang="en-US" dirty="0" smtClean="0">
                <a:solidFill>
                  <a:srgbClr val="000099"/>
                </a:solidFill>
              </a:rPr>
              <a:t>Preschool</a:t>
            </a:r>
          </a:p>
          <a:p>
            <a:pPr eaLnBrk="1" hangingPunct="1">
              <a:buFont typeface="Wingdings" pitchFamily="2" charset="2"/>
              <a:buNone/>
            </a:pPr>
            <a:r>
              <a:rPr lang="en-US" dirty="0" smtClean="0">
                <a:solidFill>
                  <a:srgbClr val="000099"/>
                </a:solidFill>
              </a:rPr>
              <a:t>7-9</a:t>
            </a:r>
          </a:p>
          <a:p>
            <a:pPr eaLnBrk="1" hangingPunct="1">
              <a:buFont typeface="Wingdings" pitchFamily="2" charset="2"/>
              <a:buNone/>
            </a:pPr>
            <a:r>
              <a:rPr lang="en-US" dirty="0" smtClean="0">
                <a:solidFill>
                  <a:srgbClr val="000099"/>
                </a:solidFill>
              </a:rPr>
              <a:t>10-12</a:t>
            </a:r>
          </a:p>
          <a:p>
            <a:pPr eaLnBrk="1" hangingPunct="1">
              <a:buFont typeface="Wingdings" pitchFamily="2" charset="2"/>
              <a:buNone/>
            </a:pPr>
            <a:r>
              <a:rPr lang="en-US" dirty="0" smtClean="0">
                <a:solidFill>
                  <a:srgbClr val="000099"/>
                </a:solidFill>
              </a:rPr>
              <a:t>13-16</a:t>
            </a:r>
          </a:p>
          <a:p>
            <a:pPr eaLnBrk="1" hangingPunct="1">
              <a:buFont typeface="Wingdings" pitchFamily="2" charset="2"/>
              <a:buNone/>
            </a:pPr>
            <a:r>
              <a:rPr lang="en-US" dirty="0" smtClean="0">
                <a:solidFill>
                  <a:srgbClr val="000099"/>
                </a:solidFill>
              </a:rPr>
              <a:t>16-19</a:t>
            </a:r>
          </a:p>
          <a:p>
            <a:pPr eaLnBrk="1" hangingPunct="1">
              <a:buFont typeface="Wingdings" pitchFamily="2" charset="2"/>
              <a:buNone/>
            </a:pPr>
            <a:r>
              <a:rPr lang="en-US" dirty="0" smtClean="0">
                <a:solidFill>
                  <a:srgbClr val="000099"/>
                </a:solidFill>
              </a:rPr>
              <a:t>19-25</a:t>
            </a:r>
          </a:p>
        </p:txBody>
      </p:sp>
      <p:sp>
        <p:nvSpPr>
          <p:cNvPr id="13317" name="Rectangle 5"/>
          <p:cNvSpPr>
            <a:spLocks noGrp="1" noChangeArrowheads="1"/>
          </p:cNvSpPr>
          <p:nvPr>
            <p:ph type="body" sz="half" idx="2"/>
          </p:nvPr>
        </p:nvSpPr>
        <p:spPr>
          <a:xfrm>
            <a:off x="4343400" y="3200400"/>
            <a:ext cx="4038600" cy="4114800"/>
          </a:xfrm>
        </p:spPr>
        <p:txBody>
          <a:bodyPr/>
          <a:lstStyle/>
          <a:p>
            <a:pPr eaLnBrk="1" hangingPunct="1">
              <a:buFont typeface="Wingdings" pitchFamily="2" charset="2"/>
              <a:buNone/>
            </a:pPr>
            <a:r>
              <a:rPr lang="en-US" b="1" u="sng" dirty="0" smtClean="0">
                <a:solidFill>
                  <a:srgbClr val="660033"/>
                </a:solidFill>
              </a:rPr>
              <a:t>Focus</a:t>
            </a:r>
          </a:p>
          <a:p>
            <a:pPr eaLnBrk="1" hangingPunct="1">
              <a:buFont typeface="Wingdings" pitchFamily="2" charset="2"/>
              <a:buNone/>
            </a:pPr>
            <a:r>
              <a:rPr lang="en-US" dirty="0" smtClean="0">
                <a:solidFill>
                  <a:srgbClr val="660033"/>
                </a:solidFill>
              </a:rPr>
              <a:t>Family</a:t>
            </a:r>
          </a:p>
          <a:p>
            <a:pPr eaLnBrk="1" hangingPunct="1">
              <a:buFont typeface="Wingdings" pitchFamily="2" charset="2"/>
              <a:buNone/>
            </a:pPr>
            <a:r>
              <a:rPr lang="en-US" dirty="0" smtClean="0">
                <a:solidFill>
                  <a:srgbClr val="660033"/>
                </a:solidFill>
              </a:rPr>
              <a:t>Law and Order</a:t>
            </a:r>
          </a:p>
          <a:p>
            <a:pPr eaLnBrk="1" hangingPunct="1">
              <a:buFont typeface="Wingdings" pitchFamily="2" charset="2"/>
              <a:buNone/>
            </a:pPr>
            <a:r>
              <a:rPr lang="en-US" dirty="0" smtClean="0">
                <a:solidFill>
                  <a:srgbClr val="660033"/>
                </a:solidFill>
              </a:rPr>
              <a:t>Hero Worship</a:t>
            </a:r>
          </a:p>
          <a:p>
            <a:pPr eaLnBrk="1" hangingPunct="1">
              <a:buFont typeface="Wingdings" pitchFamily="2" charset="2"/>
              <a:buNone/>
            </a:pPr>
            <a:r>
              <a:rPr lang="en-US" dirty="0" smtClean="0">
                <a:solidFill>
                  <a:srgbClr val="660033"/>
                </a:solidFill>
              </a:rPr>
              <a:t>Peers</a:t>
            </a:r>
          </a:p>
          <a:p>
            <a:pPr eaLnBrk="1" hangingPunct="1">
              <a:buFont typeface="Wingdings" pitchFamily="2" charset="2"/>
              <a:buNone/>
            </a:pPr>
            <a:r>
              <a:rPr lang="en-US" dirty="0" smtClean="0">
                <a:solidFill>
                  <a:srgbClr val="660033"/>
                </a:solidFill>
              </a:rPr>
              <a:t>Independence</a:t>
            </a:r>
          </a:p>
          <a:p>
            <a:pPr eaLnBrk="1" hangingPunct="1">
              <a:buFont typeface="Wingdings" pitchFamily="2" charset="2"/>
              <a:buNone/>
            </a:pPr>
            <a:r>
              <a:rPr lang="en-US" dirty="0" smtClean="0">
                <a:solidFill>
                  <a:srgbClr val="660033"/>
                </a:solidFill>
              </a:rPr>
              <a:t>Idealism/Decision Making</a:t>
            </a:r>
          </a:p>
        </p:txBody>
      </p:sp>
      <p:pic>
        <p:nvPicPr>
          <p:cNvPr id="9221" name="Picture 7" descr="Family-4Boys"/>
          <p:cNvPicPr>
            <a:picLocks noChangeAspect="1" noChangeArrowheads="1"/>
          </p:cNvPicPr>
          <p:nvPr/>
        </p:nvPicPr>
        <p:blipFill>
          <a:blip r:embed="rId3" cstate="print"/>
          <a:srcRect/>
          <a:stretch>
            <a:fillRect/>
          </a:stretch>
        </p:blipFill>
        <p:spPr bwMode="auto">
          <a:xfrm>
            <a:off x="5334000" y="152400"/>
            <a:ext cx="3543300" cy="2983296"/>
          </a:xfrm>
          <a:prstGeom prst="rect">
            <a:avLst/>
          </a:prstGeom>
          <a:noFill/>
          <a:ln w="9525">
            <a:noFill/>
            <a:miter lim="800000"/>
            <a:headEnd/>
            <a:tailEnd/>
          </a:ln>
        </p:spPr>
      </p:pic>
      <p:sp>
        <p:nvSpPr>
          <p:cNvPr id="13320" name="Text Box 8"/>
          <p:cNvSpPr txBox="1">
            <a:spLocks noChangeArrowheads="1"/>
          </p:cNvSpPr>
          <p:nvPr/>
        </p:nvSpPr>
        <p:spPr bwMode="auto">
          <a:xfrm>
            <a:off x="593725" y="2427288"/>
            <a:ext cx="3984625" cy="519112"/>
          </a:xfrm>
          <a:prstGeom prst="rect">
            <a:avLst/>
          </a:prstGeom>
          <a:noFill/>
          <a:ln w="9525">
            <a:noFill/>
            <a:miter lim="800000"/>
            <a:headEnd/>
            <a:tailEnd/>
          </a:ln>
        </p:spPr>
        <p:txBody>
          <a:bodyPr wrap="none">
            <a:spAutoFit/>
          </a:bodyPr>
          <a:lstStyle/>
          <a:p>
            <a:r>
              <a:rPr lang="en-US" sz="2800" b="1" i="1" u="sng">
                <a:solidFill>
                  <a:srgbClr val="008000"/>
                </a:solidFill>
                <a:latin typeface="Arial" charset="0"/>
              </a:rPr>
              <a:t>Developmental Stages</a:t>
            </a:r>
          </a:p>
        </p:txBody>
      </p:sp>
      <p:sp>
        <p:nvSpPr>
          <p:cNvPr id="7" name="Freeform 6"/>
          <p:cNvSpPr/>
          <p:nvPr/>
        </p:nvSpPr>
        <p:spPr>
          <a:xfrm>
            <a:off x="1308847" y="4495799"/>
            <a:ext cx="5450541" cy="1274253"/>
          </a:xfrm>
          <a:custGeom>
            <a:avLst/>
            <a:gdLst>
              <a:gd name="connsiteX0" fmla="*/ 188259 w 5450541"/>
              <a:gd name="connsiteY0" fmla="*/ 449193 h 1521740"/>
              <a:gd name="connsiteX1" fmla="*/ 170329 w 5450541"/>
              <a:gd name="connsiteY1" fmla="*/ 718134 h 1521740"/>
              <a:gd name="connsiteX2" fmla="*/ 188259 w 5450541"/>
              <a:gd name="connsiteY2" fmla="*/ 960181 h 1521740"/>
              <a:gd name="connsiteX3" fmla="*/ 206188 w 5450541"/>
              <a:gd name="connsiteY3" fmla="*/ 996040 h 1521740"/>
              <a:gd name="connsiteX4" fmla="*/ 233082 w 5450541"/>
              <a:gd name="connsiteY4" fmla="*/ 1049828 h 1521740"/>
              <a:gd name="connsiteX5" fmla="*/ 313765 w 5450541"/>
              <a:gd name="connsiteY5" fmla="*/ 1121546 h 1521740"/>
              <a:gd name="connsiteX6" fmla="*/ 349624 w 5450541"/>
              <a:gd name="connsiteY6" fmla="*/ 1157405 h 1521740"/>
              <a:gd name="connsiteX7" fmla="*/ 448235 w 5450541"/>
              <a:gd name="connsiteY7" fmla="*/ 1220158 h 1521740"/>
              <a:gd name="connsiteX8" fmla="*/ 466165 w 5450541"/>
              <a:gd name="connsiteY8" fmla="*/ 1238087 h 1521740"/>
              <a:gd name="connsiteX9" fmla="*/ 510988 w 5450541"/>
              <a:gd name="connsiteY9" fmla="*/ 1264981 h 1521740"/>
              <a:gd name="connsiteX10" fmla="*/ 564777 w 5450541"/>
              <a:gd name="connsiteY10" fmla="*/ 1282911 h 1521740"/>
              <a:gd name="connsiteX11" fmla="*/ 645459 w 5450541"/>
              <a:gd name="connsiteY11" fmla="*/ 1300840 h 1521740"/>
              <a:gd name="connsiteX12" fmla="*/ 672353 w 5450541"/>
              <a:gd name="connsiteY12" fmla="*/ 1318769 h 1521740"/>
              <a:gd name="connsiteX13" fmla="*/ 699247 w 5450541"/>
              <a:gd name="connsiteY13" fmla="*/ 1327734 h 1521740"/>
              <a:gd name="connsiteX14" fmla="*/ 770965 w 5450541"/>
              <a:gd name="connsiteY14" fmla="*/ 1345663 h 1521740"/>
              <a:gd name="connsiteX15" fmla="*/ 806824 w 5450541"/>
              <a:gd name="connsiteY15" fmla="*/ 1363593 h 1521740"/>
              <a:gd name="connsiteX16" fmla="*/ 923365 w 5450541"/>
              <a:gd name="connsiteY16" fmla="*/ 1399452 h 1521740"/>
              <a:gd name="connsiteX17" fmla="*/ 977153 w 5450541"/>
              <a:gd name="connsiteY17" fmla="*/ 1417381 h 1521740"/>
              <a:gd name="connsiteX18" fmla="*/ 1004047 w 5450541"/>
              <a:gd name="connsiteY18" fmla="*/ 1426346 h 1521740"/>
              <a:gd name="connsiteX19" fmla="*/ 1255059 w 5450541"/>
              <a:gd name="connsiteY19" fmla="*/ 1435311 h 1521740"/>
              <a:gd name="connsiteX20" fmla="*/ 1568824 w 5450541"/>
              <a:gd name="connsiteY20" fmla="*/ 1444275 h 1521740"/>
              <a:gd name="connsiteX21" fmla="*/ 1712259 w 5450541"/>
              <a:gd name="connsiteY21" fmla="*/ 1453240 h 1521740"/>
              <a:gd name="connsiteX22" fmla="*/ 1873624 w 5450541"/>
              <a:gd name="connsiteY22" fmla="*/ 1462205 h 1521740"/>
              <a:gd name="connsiteX23" fmla="*/ 1927412 w 5450541"/>
              <a:gd name="connsiteY23" fmla="*/ 1471169 h 1521740"/>
              <a:gd name="connsiteX24" fmla="*/ 2106706 w 5450541"/>
              <a:gd name="connsiteY24" fmla="*/ 1489099 h 1521740"/>
              <a:gd name="connsiteX25" fmla="*/ 2339788 w 5450541"/>
              <a:gd name="connsiteY25" fmla="*/ 1515993 h 1521740"/>
              <a:gd name="connsiteX26" fmla="*/ 3003177 w 5450541"/>
              <a:gd name="connsiteY26" fmla="*/ 1507028 h 1521740"/>
              <a:gd name="connsiteX27" fmla="*/ 3083859 w 5450541"/>
              <a:gd name="connsiteY27" fmla="*/ 1480134 h 1521740"/>
              <a:gd name="connsiteX28" fmla="*/ 3110753 w 5450541"/>
              <a:gd name="connsiteY28" fmla="*/ 1471169 h 1521740"/>
              <a:gd name="connsiteX29" fmla="*/ 3137647 w 5450541"/>
              <a:gd name="connsiteY29" fmla="*/ 1453240 h 1521740"/>
              <a:gd name="connsiteX30" fmla="*/ 3173506 w 5450541"/>
              <a:gd name="connsiteY30" fmla="*/ 1444275 h 1521740"/>
              <a:gd name="connsiteX31" fmla="*/ 3209365 w 5450541"/>
              <a:gd name="connsiteY31" fmla="*/ 1417381 h 1521740"/>
              <a:gd name="connsiteX32" fmla="*/ 3245224 w 5450541"/>
              <a:gd name="connsiteY32" fmla="*/ 1408416 h 1521740"/>
              <a:gd name="connsiteX33" fmla="*/ 3272118 w 5450541"/>
              <a:gd name="connsiteY33" fmla="*/ 1399452 h 1521740"/>
              <a:gd name="connsiteX34" fmla="*/ 3290047 w 5450541"/>
              <a:gd name="connsiteY34" fmla="*/ 1381522 h 1521740"/>
              <a:gd name="connsiteX35" fmla="*/ 3406588 w 5450541"/>
              <a:gd name="connsiteY35" fmla="*/ 1354628 h 1521740"/>
              <a:gd name="connsiteX36" fmla="*/ 3603812 w 5450541"/>
              <a:gd name="connsiteY36" fmla="*/ 1336699 h 1521740"/>
              <a:gd name="connsiteX37" fmla="*/ 3684494 w 5450541"/>
              <a:gd name="connsiteY37" fmla="*/ 1327734 h 1521740"/>
              <a:gd name="connsiteX38" fmla="*/ 4043082 w 5450541"/>
              <a:gd name="connsiteY38" fmla="*/ 1318769 h 1521740"/>
              <a:gd name="connsiteX39" fmla="*/ 4249271 w 5450541"/>
              <a:gd name="connsiteY39" fmla="*/ 1309805 h 1521740"/>
              <a:gd name="connsiteX40" fmla="*/ 4285129 w 5450541"/>
              <a:gd name="connsiteY40" fmla="*/ 1300840 h 1521740"/>
              <a:gd name="connsiteX41" fmla="*/ 4338918 w 5450541"/>
              <a:gd name="connsiteY41" fmla="*/ 1282911 h 1521740"/>
              <a:gd name="connsiteX42" fmla="*/ 4419600 w 5450541"/>
              <a:gd name="connsiteY42" fmla="*/ 1273946 h 1521740"/>
              <a:gd name="connsiteX43" fmla="*/ 4482353 w 5450541"/>
              <a:gd name="connsiteY43" fmla="*/ 1264981 h 1521740"/>
              <a:gd name="connsiteX44" fmla="*/ 4554071 w 5450541"/>
              <a:gd name="connsiteY44" fmla="*/ 1247052 h 1521740"/>
              <a:gd name="connsiteX45" fmla="*/ 4742329 w 5450541"/>
              <a:gd name="connsiteY45" fmla="*/ 1238087 h 1521740"/>
              <a:gd name="connsiteX46" fmla="*/ 4778188 w 5450541"/>
              <a:gd name="connsiteY46" fmla="*/ 1229122 h 1521740"/>
              <a:gd name="connsiteX47" fmla="*/ 4805082 w 5450541"/>
              <a:gd name="connsiteY47" fmla="*/ 1220158 h 1521740"/>
              <a:gd name="connsiteX48" fmla="*/ 4930588 w 5450541"/>
              <a:gd name="connsiteY48" fmla="*/ 1202228 h 1521740"/>
              <a:gd name="connsiteX49" fmla="*/ 5082988 w 5450541"/>
              <a:gd name="connsiteY49" fmla="*/ 1175334 h 1521740"/>
              <a:gd name="connsiteX50" fmla="*/ 5136777 w 5450541"/>
              <a:gd name="connsiteY50" fmla="*/ 1157405 h 1521740"/>
              <a:gd name="connsiteX51" fmla="*/ 5235388 w 5450541"/>
              <a:gd name="connsiteY51" fmla="*/ 1139475 h 1521740"/>
              <a:gd name="connsiteX52" fmla="*/ 5280212 w 5450541"/>
              <a:gd name="connsiteY52" fmla="*/ 1130511 h 1521740"/>
              <a:gd name="connsiteX53" fmla="*/ 5307106 w 5450541"/>
              <a:gd name="connsiteY53" fmla="*/ 1121546 h 1521740"/>
              <a:gd name="connsiteX54" fmla="*/ 5378824 w 5450541"/>
              <a:gd name="connsiteY54" fmla="*/ 1058793 h 1521740"/>
              <a:gd name="connsiteX55" fmla="*/ 5405718 w 5450541"/>
              <a:gd name="connsiteY55" fmla="*/ 1031899 h 1521740"/>
              <a:gd name="connsiteX56" fmla="*/ 5423647 w 5450541"/>
              <a:gd name="connsiteY56" fmla="*/ 969146 h 1521740"/>
              <a:gd name="connsiteX57" fmla="*/ 5450541 w 5450541"/>
              <a:gd name="connsiteY57" fmla="*/ 897428 h 1521740"/>
              <a:gd name="connsiteX58" fmla="*/ 5441577 w 5450541"/>
              <a:gd name="connsiteY58" fmla="*/ 709169 h 1521740"/>
              <a:gd name="connsiteX59" fmla="*/ 5423647 w 5450541"/>
              <a:gd name="connsiteY59" fmla="*/ 637452 h 1521740"/>
              <a:gd name="connsiteX60" fmla="*/ 5405718 w 5450541"/>
              <a:gd name="connsiteY60" fmla="*/ 619522 h 1521740"/>
              <a:gd name="connsiteX61" fmla="*/ 5378824 w 5450541"/>
              <a:gd name="connsiteY61" fmla="*/ 556769 h 1521740"/>
              <a:gd name="connsiteX62" fmla="*/ 5360894 w 5450541"/>
              <a:gd name="connsiteY62" fmla="*/ 538840 h 1521740"/>
              <a:gd name="connsiteX63" fmla="*/ 5351929 w 5450541"/>
              <a:gd name="connsiteY63" fmla="*/ 511946 h 1521740"/>
              <a:gd name="connsiteX64" fmla="*/ 5289177 w 5450541"/>
              <a:gd name="connsiteY64" fmla="*/ 458158 h 1521740"/>
              <a:gd name="connsiteX65" fmla="*/ 5244353 w 5450541"/>
              <a:gd name="connsiteY65" fmla="*/ 431263 h 1521740"/>
              <a:gd name="connsiteX66" fmla="*/ 5181600 w 5450541"/>
              <a:gd name="connsiteY66" fmla="*/ 377475 h 1521740"/>
              <a:gd name="connsiteX67" fmla="*/ 5118847 w 5450541"/>
              <a:gd name="connsiteY67" fmla="*/ 350581 h 1521740"/>
              <a:gd name="connsiteX68" fmla="*/ 5082988 w 5450541"/>
              <a:gd name="connsiteY68" fmla="*/ 332652 h 1521740"/>
              <a:gd name="connsiteX69" fmla="*/ 5047129 w 5450541"/>
              <a:gd name="connsiteY69" fmla="*/ 323687 h 1521740"/>
              <a:gd name="connsiteX70" fmla="*/ 4948518 w 5450541"/>
              <a:gd name="connsiteY70" fmla="*/ 305758 h 1521740"/>
              <a:gd name="connsiteX71" fmla="*/ 4885765 w 5450541"/>
              <a:gd name="connsiteY71" fmla="*/ 287828 h 1521740"/>
              <a:gd name="connsiteX72" fmla="*/ 4814047 w 5450541"/>
              <a:gd name="connsiteY72" fmla="*/ 269899 h 1521740"/>
              <a:gd name="connsiteX73" fmla="*/ 4706471 w 5450541"/>
              <a:gd name="connsiteY73" fmla="*/ 243005 h 1521740"/>
              <a:gd name="connsiteX74" fmla="*/ 4536141 w 5450541"/>
              <a:gd name="connsiteY74" fmla="*/ 207146 h 1521740"/>
              <a:gd name="connsiteX75" fmla="*/ 4276165 w 5450541"/>
              <a:gd name="connsiteY75" fmla="*/ 189216 h 1521740"/>
              <a:gd name="connsiteX76" fmla="*/ 4132729 w 5450541"/>
              <a:gd name="connsiteY76" fmla="*/ 171287 h 1521740"/>
              <a:gd name="connsiteX77" fmla="*/ 4087906 w 5450541"/>
              <a:gd name="connsiteY77" fmla="*/ 162322 h 1521740"/>
              <a:gd name="connsiteX78" fmla="*/ 3962400 w 5450541"/>
              <a:gd name="connsiteY78" fmla="*/ 153358 h 1521740"/>
              <a:gd name="connsiteX79" fmla="*/ 3917577 w 5450541"/>
              <a:gd name="connsiteY79" fmla="*/ 144393 h 1521740"/>
              <a:gd name="connsiteX80" fmla="*/ 3836894 w 5450541"/>
              <a:gd name="connsiteY80" fmla="*/ 126463 h 1521740"/>
              <a:gd name="connsiteX81" fmla="*/ 3747247 w 5450541"/>
              <a:gd name="connsiteY81" fmla="*/ 117499 h 1521740"/>
              <a:gd name="connsiteX82" fmla="*/ 3711388 w 5450541"/>
              <a:gd name="connsiteY82" fmla="*/ 108534 h 1521740"/>
              <a:gd name="connsiteX83" fmla="*/ 3558988 w 5450541"/>
              <a:gd name="connsiteY83" fmla="*/ 90605 h 1521740"/>
              <a:gd name="connsiteX84" fmla="*/ 3334871 w 5450541"/>
              <a:gd name="connsiteY84" fmla="*/ 54746 h 1521740"/>
              <a:gd name="connsiteX85" fmla="*/ 3254188 w 5450541"/>
              <a:gd name="connsiteY85" fmla="*/ 36816 h 1521740"/>
              <a:gd name="connsiteX86" fmla="*/ 3128682 w 5450541"/>
              <a:gd name="connsiteY86" fmla="*/ 18887 h 1521740"/>
              <a:gd name="connsiteX87" fmla="*/ 2922494 w 5450541"/>
              <a:gd name="connsiteY87" fmla="*/ 958 h 1521740"/>
              <a:gd name="connsiteX88" fmla="*/ 2008094 w 5450541"/>
              <a:gd name="connsiteY88" fmla="*/ 9922 h 1521740"/>
              <a:gd name="connsiteX89" fmla="*/ 1918447 w 5450541"/>
              <a:gd name="connsiteY89" fmla="*/ 18887 h 1521740"/>
              <a:gd name="connsiteX90" fmla="*/ 1497106 w 5450541"/>
              <a:gd name="connsiteY90" fmla="*/ 36816 h 1521740"/>
              <a:gd name="connsiteX91" fmla="*/ 1353671 w 5450541"/>
              <a:gd name="connsiteY91" fmla="*/ 63711 h 1521740"/>
              <a:gd name="connsiteX92" fmla="*/ 1281953 w 5450541"/>
              <a:gd name="connsiteY92" fmla="*/ 81640 h 1521740"/>
              <a:gd name="connsiteX93" fmla="*/ 1111624 w 5450541"/>
              <a:gd name="connsiteY93" fmla="*/ 108534 h 1521740"/>
              <a:gd name="connsiteX94" fmla="*/ 950259 w 5450541"/>
              <a:gd name="connsiteY94" fmla="*/ 135428 h 1521740"/>
              <a:gd name="connsiteX95" fmla="*/ 833718 w 5450541"/>
              <a:gd name="connsiteY95" fmla="*/ 153358 h 1521740"/>
              <a:gd name="connsiteX96" fmla="*/ 762000 w 5450541"/>
              <a:gd name="connsiteY96" fmla="*/ 171287 h 1521740"/>
              <a:gd name="connsiteX97" fmla="*/ 735106 w 5450541"/>
              <a:gd name="connsiteY97" fmla="*/ 189216 h 1521740"/>
              <a:gd name="connsiteX98" fmla="*/ 654424 w 5450541"/>
              <a:gd name="connsiteY98" fmla="*/ 216111 h 1521740"/>
              <a:gd name="connsiteX99" fmla="*/ 609600 w 5450541"/>
              <a:gd name="connsiteY99" fmla="*/ 234040 h 1521740"/>
              <a:gd name="connsiteX100" fmla="*/ 528918 w 5450541"/>
              <a:gd name="connsiteY100" fmla="*/ 269899 h 1521740"/>
              <a:gd name="connsiteX101" fmla="*/ 448235 w 5450541"/>
              <a:gd name="connsiteY101" fmla="*/ 314722 h 1521740"/>
              <a:gd name="connsiteX102" fmla="*/ 403412 w 5450541"/>
              <a:gd name="connsiteY102" fmla="*/ 341616 h 1521740"/>
              <a:gd name="connsiteX103" fmla="*/ 376518 w 5450541"/>
              <a:gd name="connsiteY103" fmla="*/ 359546 h 1521740"/>
              <a:gd name="connsiteX104" fmla="*/ 349624 w 5450541"/>
              <a:gd name="connsiteY104" fmla="*/ 368511 h 1521740"/>
              <a:gd name="connsiteX105" fmla="*/ 268941 w 5450541"/>
              <a:gd name="connsiteY105" fmla="*/ 404369 h 1521740"/>
              <a:gd name="connsiteX106" fmla="*/ 206188 w 5450541"/>
              <a:gd name="connsiteY106" fmla="*/ 440228 h 1521740"/>
              <a:gd name="connsiteX107" fmla="*/ 170329 w 5450541"/>
              <a:gd name="connsiteY107" fmla="*/ 458158 h 1521740"/>
              <a:gd name="connsiteX108" fmla="*/ 116541 w 5450541"/>
              <a:gd name="connsiteY108" fmla="*/ 485052 h 1521740"/>
              <a:gd name="connsiteX109" fmla="*/ 89647 w 5450541"/>
              <a:gd name="connsiteY109" fmla="*/ 511946 h 1521740"/>
              <a:gd name="connsiteX110" fmla="*/ 44824 w 5450541"/>
              <a:gd name="connsiteY110" fmla="*/ 547805 h 1521740"/>
              <a:gd name="connsiteX111" fmla="*/ 35859 w 5450541"/>
              <a:gd name="connsiteY111" fmla="*/ 583663 h 1521740"/>
              <a:gd name="connsiteX112" fmla="*/ 0 w 5450541"/>
              <a:gd name="connsiteY112" fmla="*/ 628487 h 1521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Lst>
            <a:rect l="l" t="t" r="r" b="b"/>
            <a:pathLst>
              <a:path w="5450541" h="1521740">
                <a:moveTo>
                  <a:pt x="188259" y="449193"/>
                </a:moveTo>
                <a:cubicBezTo>
                  <a:pt x="166582" y="557574"/>
                  <a:pt x="170329" y="526659"/>
                  <a:pt x="170329" y="718134"/>
                </a:cubicBezTo>
                <a:cubicBezTo>
                  <a:pt x="170329" y="720356"/>
                  <a:pt x="164310" y="896316"/>
                  <a:pt x="188259" y="960181"/>
                </a:cubicBezTo>
                <a:cubicBezTo>
                  <a:pt x="192951" y="972694"/>
                  <a:pt x="200924" y="983757"/>
                  <a:pt x="206188" y="996040"/>
                </a:cubicBezTo>
                <a:cubicBezTo>
                  <a:pt x="219077" y="1026115"/>
                  <a:pt x="209322" y="1023098"/>
                  <a:pt x="233082" y="1049828"/>
                </a:cubicBezTo>
                <a:cubicBezTo>
                  <a:pt x="346144" y="1177022"/>
                  <a:pt x="243825" y="1061596"/>
                  <a:pt x="313765" y="1121546"/>
                </a:cubicBezTo>
                <a:cubicBezTo>
                  <a:pt x="326599" y="1132547"/>
                  <a:pt x="336638" y="1146583"/>
                  <a:pt x="349624" y="1157405"/>
                </a:cubicBezTo>
                <a:cubicBezTo>
                  <a:pt x="415688" y="1212458"/>
                  <a:pt x="397171" y="1203136"/>
                  <a:pt x="448235" y="1220158"/>
                </a:cubicBezTo>
                <a:cubicBezTo>
                  <a:pt x="454212" y="1226134"/>
                  <a:pt x="459287" y="1233174"/>
                  <a:pt x="466165" y="1238087"/>
                </a:cubicBezTo>
                <a:cubicBezTo>
                  <a:pt x="480344" y="1248214"/>
                  <a:pt x="495126" y="1257771"/>
                  <a:pt x="510988" y="1264981"/>
                </a:cubicBezTo>
                <a:cubicBezTo>
                  <a:pt x="528194" y="1272802"/>
                  <a:pt x="546442" y="1278327"/>
                  <a:pt x="564777" y="1282911"/>
                </a:cubicBezTo>
                <a:cubicBezTo>
                  <a:pt x="615417" y="1295570"/>
                  <a:pt x="588554" y="1289459"/>
                  <a:pt x="645459" y="1300840"/>
                </a:cubicBezTo>
                <a:cubicBezTo>
                  <a:pt x="654424" y="1306816"/>
                  <a:pt x="662716" y="1313951"/>
                  <a:pt x="672353" y="1318769"/>
                </a:cubicBezTo>
                <a:cubicBezTo>
                  <a:pt x="680805" y="1322995"/>
                  <a:pt x="690130" y="1325248"/>
                  <a:pt x="699247" y="1327734"/>
                </a:cubicBezTo>
                <a:cubicBezTo>
                  <a:pt x="723020" y="1334218"/>
                  <a:pt x="747059" y="1339687"/>
                  <a:pt x="770965" y="1345663"/>
                </a:cubicBezTo>
                <a:cubicBezTo>
                  <a:pt x="782918" y="1351640"/>
                  <a:pt x="794351" y="1358796"/>
                  <a:pt x="806824" y="1363593"/>
                </a:cubicBezTo>
                <a:cubicBezTo>
                  <a:pt x="929338" y="1410714"/>
                  <a:pt x="846903" y="1376513"/>
                  <a:pt x="923365" y="1399452"/>
                </a:cubicBezTo>
                <a:cubicBezTo>
                  <a:pt x="941467" y="1404883"/>
                  <a:pt x="959224" y="1411405"/>
                  <a:pt x="977153" y="1417381"/>
                </a:cubicBezTo>
                <a:cubicBezTo>
                  <a:pt x="986118" y="1420369"/>
                  <a:pt x="994603" y="1426009"/>
                  <a:pt x="1004047" y="1426346"/>
                </a:cubicBezTo>
                <a:lnTo>
                  <a:pt x="1255059" y="1435311"/>
                </a:lnTo>
                <a:lnTo>
                  <a:pt x="1568824" y="1444275"/>
                </a:lnTo>
                <a:lnTo>
                  <a:pt x="1712259" y="1453240"/>
                </a:lnTo>
                <a:cubicBezTo>
                  <a:pt x="1766037" y="1456404"/>
                  <a:pt x="1819939" y="1457731"/>
                  <a:pt x="1873624" y="1462205"/>
                </a:cubicBezTo>
                <a:cubicBezTo>
                  <a:pt x="1891738" y="1463714"/>
                  <a:pt x="1909355" y="1469086"/>
                  <a:pt x="1927412" y="1471169"/>
                </a:cubicBezTo>
                <a:cubicBezTo>
                  <a:pt x="1987079" y="1478054"/>
                  <a:pt x="2047080" y="1481872"/>
                  <a:pt x="2106706" y="1489099"/>
                </a:cubicBezTo>
                <a:cubicBezTo>
                  <a:pt x="2375994" y="1521740"/>
                  <a:pt x="2070815" y="1495302"/>
                  <a:pt x="2339788" y="1515993"/>
                </a:cubicBezTo>
                <a:lnTo>
                  <a:pt x="3003177" y="1507028"/>
                </a:lnTo>
                <a:cubicBezTo>
                  <a:pt x="3031493" y="1505663"/>
                  <a:pt x="3056965" y="1489099"/>
                  <a:pt x="3083859" y="1480134"/>
                </a:cubicBezTo>
                <a:cubicBezTo>
                  <a:pt x="3092824" y="1477146"/>
                  <a:pt x="3102890" y="1476411"/>
                  <a:pt x="3110753" y="1471169"/>
                </a:cubicBezTo>
                <a:cubicBezTo>
                  <a:pt x="3119718" y="1465193"/>
                  <a:pt x="3127744" y="1457484"/>
                  <a:pt x="3137647" y="1453240"/>
                </a:cubicBezTo>
                <a:cubicBezTo>
                  <a:pt x="3148972" y="1448387"/>
                  <a:pt x="3161553" y="1447263"/>
                  <a:pt x="3173506" y="1444275"/>
                </a:cubicBezTo>
                <a:cubicBezTo>
                  <a:pt x="3185459" y="1435310"/>
                  <a:pt x="3196001" y="1424063"/>
                  <a:pt x="3209365" y="1417381"/>
                </a:cubicBezTo>
                <a:cubicBezTo>
                  <a:pt x="3220385" y="1411871"/>
                  <a:pt x="3233377" y="1411801"/>
                  <a:pt x="3245224" y="1408416"/>
                </a:cubicBezTo>
                <a:cubicBezTo>
                  <a:pt x="3254310" y="1405820"/>
                  <a:pt x="3263153" y="1402440"/>
                  <a:pt x="3272118" y="1399452"/>
                </a:cubicBezTo>
                <a:cubicBezTo>
                  <a:pt x="3278094" y="1393475"/>
                  <a:pt x="3283447" y="1386802"/>
                  <a:pt x="3290047" y="1381522"/>
                </a:cubicBezTo>
                <a:cubicBezTo>
                  <a:pt x="3332045" y="1347923"/>
                  <a:pt x="3333771" y="1361910"/>
                  <a:pt x="3406588" y="1354628"/>
                </a:cubicBezTo>
                <a:cubicBezTo>
                  <a:pt x="3498891" y="1331552"/>
                  <a:pt x="3411862" y="1350917"/>
                  <a:pt x="3603812" y="1336699"/>
                </a:cubicBezTo>
                <a:cubicBezTo>
                  <a:pt x="3630798" y="1334700"/>
                  <a:pt x="3657457" y="1328838"/>
                  <a:pt x="3684494" y="1327734"/>
                </a:cubicBezTo>
                <a:cubicBezTo>
                  <a:pt x="3803961" y="1322858"/>
                  <a:pt x="3923576" y="1322563"/>
                  <a:pt x="4043082" y="1318769"/>
                </a:cubicBezTo>
                <a:cubicBezTo>
                  <a:pt x="4111842" y="1316586"/>
                  <a:pt x="4180541" y="1312793"/>
                  <a:pt x="4249271" y="1309805"/>
                </a:cubicBezTo>
                <a:cubicBezTo>
                  <a:pt x="4261224" y="1306817"/>
                  <a:pt x="4273328" y="1304380"/>
                  <a:pt x="4285129" y="1300840"/>
                </a:cubicBezTo>
                <a:cubicBezTo>
                  <a:pt x="4303231" y="1295409"/>
                  <a:pt x="4320386" y="1286617"/>
                  <a:pt x="4338918" y="1282911"/>
                </a:cubicBezTo>
                <a:cubicBezTo>
                  <a:pt x="4365452" y="1277604"/>
                  <a:pt x="4392749" y="1277302"/>
                  <a:pt x="4419600" y="1273946"/>
                </a:cubicBezTo>
                <a:cubicBezTo>
                  <a:pt x="4440567" y="1271325"/>
                  <a:pt x="4461633" y="1269125"/>
                  <a:pt x="4482353" y="1264981"/>
                </a:cubicBezTo>
                <a:cubicBezTo>
                  <a:pt x="4506516" y="1260148"/>
                  <a:pt x="4529457" y="1248224"/>
                  <a:pt x="4554071" y="1247052"/>
                </a:cubicBezTo>
                <a:lnTo>
                  <a:pt x="4742329" y="1238087"/>
                </a:lnTo>
                <a:cubicBezTo>
                  <a:pt x="4754282" y="1235099"/>
                  <a:pt x="4766341" y="1232507"/>
                  <a:pt x="4778188" y="1229122"/>
                </a:cubicBezTo>
                <a:cubicBezTo>
                  <a:pt x="4787274" y="1226526"/>
                  <a:pt x="4795857" y="1222208"/>
                  <a:pt x="4805082" y="1220158"/>
                </a:cubicBezTo>
                <a:cubicBezTo>
                  <a:pt x="4838321" y="1212772"/>
                  <a:pt x="4899567" y="1206106"/>
                  <a:pt x="4930588" y="1202228"/>
                </a:cubicBezTo>
                <a:cubicBezTo>
                  <a:pt x="5094042" y="1155528"/>
                  <a:pt x="4872542" y="1214792"/>
                  <a:pt x="5082988" y="1175334"/>
                </a:cubicBezTo>
                <a:cubicBezTo>
                  <a:pt x="5101564" y="1171851"/>
                  <a:pt x="5118068" y="1160078"/>
                  <a:pt x="5136777" y="1157405"/>
                </a:cubicBezTo>
                <a:cubicBezTo>
                  <a:pt x="5245577" y="1141861"/>
                  <a:pt x="5159292" y="1156385"/>
                  <a:pt x="5235388" y="1139475"/>
                </a:cubicBezTo>
                <a:cubicBezTo>
                  <a:pt x="5250262" y="1136170"/>
                  <a:pt x="5265430" y="1134206"/>
                  <a:pt x="5280212" y="1130511"/>
                </a:cubicBezTo>
                <a:cubicBezTo>
                  <a:pt x="5289379" y="1128219"/>
                  <a:pt x="5298654" y="1125772"/>
                  <a:pt x="5307106" y="1121546"/>
                </a:cubicBezTo>
                <a:cubicBezTo>
                  <a:pt x="5336754" y="1106721"/>
                  <a:pt x="5355459" y="1082157"/>
                  <a:pt x="5378824" y="1058793"/>
                </a:cubicBezTo>
                <a:lnTo>
                  <a:pt x="5405718" y="1031899"/>
                </a:lnTo>
                <a:cubicBezTo>
                  <a:pt x="5427217" y="967397"/>
                  <a:pt x="5401126" y="1047968"/>
                  <a:pt x="5423647" y="969146"/>
                </a:cubicBezTo>
                <a:cubicBezTo>
                  <a:pt x="5430673" y="944557"/>
                  <a:pt x="5441072" y="921102"/>
                  <a:pt x="5450541" y="897428"/>
                </a:cubicBezTo>
                <a:cubicBezTo>
                  <a:pt x="5447553" y="834675"/>
                  <a:pt x="5448042" y="771660"/>
                  <a:pt x="5441577" y="709169"/>
                </a:cubicBezTo>
                <a:cubicBezTo>
                  <a:pt x="5439041" y="684658"/>
                  <a:pt x="5441071" y="654877"/>
                  <a:pt x="5423647" y="637452"/>
                </a:cubicBezTo>
                <a:lnTo>
                  <a:pt x="5405718" y="619522"/>
                </a:lnTo>
                <a:cubicBezTo>
                  <a:pt x="5397750" y="595619"/>
                  <a:pt x="5393592" y="578921"/>
                  <a:pt x="5378824" y="556769"/>
                </a:cubicBezTo>
                <a:cubicBezTo>
                  <a:pt x="5374136" y="549736"/>
                  <a:pt x="5366871" y="544816"/>
                  <a:pt x="5360894" y="538840"/>
                </a:cubicBezTo>
                <a:cubicBezTo>
                  <a:pt x="5357906" y="529875"/>
                  <a:pt x="5357171" y="519809"/>
                  <a:pt x="5351929" y="511946"/>
                </a:cubicBezTo>
                <a:cubicBezTo>
                  <a:pt x="5337685" y="490581"/>
                  <a:pt x="5307818" y="473693"/>
                  <a:pt x="5289177" y="458158"/>
                </a:cubicBezTo>
                <a:cubicBezTo>
                  <a:pt x="5256362" y="430812"/>
                  <a:pt x="5288437" y="445958"/>
                  <a:pt x="5244353" y="431263"/>
                </a:cubicBezTo>
                <a:cubicBezTo>
                  <a:pt x="5219905" y="406815"/>
                  <a:pt x="5212268" y="396642"/>
                  <a:pt x="5181600" y="377475"/>
                </a:cubicBezTo>
                <a:cubicBezTo>
                  <a:pt x="5138358" y="350449"/>
                  <a:pt x="5157663" y="367216"/>
                  <a:pt x="5118847" y="350581"/>
                </a:cubicBezTo>
                <a:cubicBezTo>
                  <a:pt x="5106564" y="345317"/>
                  <a:pt x="5095501" y="337344"/>
                  <a:pt x="5082988" y="332652"/>
                </a:cubicBezTo>
                <a:cubicBezTo>
                  <a:pt x="5071452" y="328326"/>
                  <a:pt x="5059156" y="326360"/>
                  <a:pt x="5047129" y="323687"/>
                </a:cubicBezTo>
                <a:cubicBezTo>
                  <a:pt x="5009531" y="315332"/>
                  <a:pt x="4987454" y="312247"/>
                  <a:pt x="4948518" y="305758"/>
                </a:cubicBezTo>
                <a:cubicBezTo>
                  <a:pt x="4884036" y="284263"/>
                  <a:pt x="4964561" y="310342"/>
                  <a:pt x="4885765" y="287828"/>
                </a:cubicBezTo>
                <a:cubicBezTo>
                  <a:pt x="4821450" y="269452"/>
                  <a:pt x="4905169" y="288122"/>
                  <a:pt x="4814047" y="269899"/>
                </a:cubicBezTo>
                <a:cubicBezTo>
                  <a:pt x="4706808" y="227002"/>
                  <a:pt x="4841350" y="276724"/>
                  <a:pt x="4706471" y="243005"/>
                </a:cubicBezTo>
                <a:cubicBezTo>
                  <a:pt x="4536640" y="200548"/>
                  <a:pt x="4718254" y="225358"/>
                  <a:pt x="4536141" y="207146"/>
                </a:cubicBezTo>
                <a:cubicBezTo>
                  <a:pt x="4433672" y="172988"/>
                  <a:pt x="4533611" y="203518"/>
                  <a:pt x="4276165" y="189216"/>
                </a:cubicBezTo>
                <a:cubicBezTo>
                  <a:pt x="4222885" y="186256"/>
                  <a:pt x="4183182" y="180461"/>
                  <a:pt x="4132729" y="171287"/>
                </a:cubicBezTo>
                <a:cubicBezTo>
                  <a:pt x="4117738" y="168561"/>
                  <a:pt x="4103059" y="163917"/>
                  <a:pt x="4087906" y="162322"/>
                </a:cubicBezTo>
                <a:cubicBezTo>
                  <a:pt x="4046195" y="157931"/>
                  <a:pt x="4004235" y="156346"/>
                  <a:pt x="3962400" y="153358"/>
                </a:cubicBezTo>
                <a:cubicBezTo>
                  <a:pt x="3947459" y="150370"/>
                  <a:pt x="3932451" y="147698"/>
                  <a:pt x="3917577" y="144393"/>
                </a:cubicBezTo>
                <a:cubicBezTo>
                  <a:pt x="3885623" y="137292"/>
                  <a:pt x="3870689" y="130969"/>
                  <a:pt x="3836894" y="126463"/>
                </a:cubicBezTo>
                <a:cubicBezTo>
                  <a:pt x="3807126" y="122494"/>
                  <a:pt x="3777129" y="120487"/>
                  <a:pt x="3747247" y="117499"/>
                </a:cubicBezTo>
                <a:cubicBezTo>
                  <a:pt x="3735294" y="114511"/>
                  <a:pt x="3723585" y="110276"/>
                  <a:pt x="3711388" y="108534"/>
                </a:cubicBezTo>
                <a:cubicBezTo>
                  <a:pt x="3532960" y="83044"/>
                  <a:pt x="3699143" y="113964"/>
                  <a:pt x="3558988" y="90605"/>
                </a:cubicBezTo>
                <a:cubicBezTo>
                  <a:pt x="3341399" y="54341"/>
                  <a:pt x="3477139" y="72530"/>
                  <a:pt x="3334871" y="54746"/>
                </a:cubicBezTo>
                <a:cubicBezTo>
                  <a:pt x="3282534" y="37300"/>
                  <a:pt x="3333069" y="52592"/>
                  <a:pt x="3254188" y="36816"/>
                </a:cubicBezTo>
                <a:cubicBezTo>
                  <a:pt x="3140779" y="14135"/>
                  <a:pt x="3348597" y="44760"/>
                  <a:pt x="3128682" y="18887"/>
                </a:cubicBezTo>
                <a:cubicBezTo>
                  <a:pt x="2968146" y="0"/>
                  <a:pt x="3201191" y="18375"/>
                  <a:pt x="2922494" y="958"/>
                </a:cubicBezTo>
                <a:lnTo>
                  <a:pt x="2008094" y="9922"/>
                </a:lnTo>
                <a:cubicBezTo>
                  <a:pt x="1978067" y="10458"/>
                  <a:pt x="1948437" y="17309"/>
                  <a:pt x="1918447" y="18887"/>
                </a:cubicBezTo>
                <a:cubicBezTo>
                  <a:pt x="1778067" y="26275"/>
                  <a:pt x="1637553" y="30840"/>
                  <a:pt x="1497106" y="36816"/>
                </a:cubicBezTo>
                <a:cubicBezTo>
                  <a:pt x="1414828" y="64243"/>
                  <a:pt x="1462123" y="52865"/>
                  <a:pt x="1353671" y="63711"/>
                </a:cubicBezTo>
                <a:cubicBezTo>
                  <a:pt x="1329765" y="69687"/>
                  <a:pt x="1306116" y="76807"/>
                  <a:pt x="1281953" y="81640"/>
                </a:cubicBezTo>
                <a:cubicBezTo>
                  <a:pt x="1187762" y="100478"/>
                  <a:pt x="1190471" y="95918"/>
                  <a:pt x="1111624" y="108534"/>
                </a:cubicBezTo>
                <a:lnTo>
                  <a:pt x="950259" y="135428"/>
                </a:lnTo>
                <a:cubicBezTo>
                  <a:pt x="920111" y="140252"/>
                  <a:pt x="864822" y="146693"/>
                  <a:pt x="833718" y="153358"/>
                </a:cubicBezTo>
                <a:cubicBezTo>
                  <a:pt x="809623" y="158521"/>
                  <a:pt x="785906" y="165311"/>
                  <a:pt x="762000" y="171287"/>
                </a:cubicBezTo>
                <a:cubicBezTo>
                  <a:pt x="753035" y="177263"/>
                  <a:pt x="744952" y="184840"/>
                  <a:pt x="735106" y="189216"/>
                </a:cubicBezTo>
                <a:cubicBezTo>
                  <a:pt x="694796" y="207132"/>
                  <a:pt x="688026" y="202671"/>
                  <a:pt x="654424" y="216111"/>
                </a:cubicBezTo>
                <a:cubicBezTo>
                  <a:pt x="639483" y="222087"/>
                  <a:pt x="624250" y="227381"/>
                  <a:pt x="609600" y="234040"/>
                </a:cubicBezTo>
                <a:cubicBezTo>
                  <a:pt x="524013" y="272943"/>
                  <a:pt x="585835" y="250926"/>
                  <a:pt x="528918" y="269899"/>
                </a:cubicBezTo>
                <a:cubicBezTo>
                  <a:pt x="427859" y="345692"/>
                  <a:pt x="563288" y="248977"/>
                  <a:pt x="448235" y="314722"/>
                </a:cubicBezTo>
                <a:cubicBezTo>
                  <a:pt x="379325" y="354099"/>
                  <a:pt x="487852" y="313471"/>
                  <a:pt x="403412" y="341616"/>
                </a:cubicBezTo>
                <a:cubicBezTo>
                  <a:pt x="394447" y="347593"/>
                  <a:pt x="386155" y="354727"/>
                  <a:pt x="376518" y="359546"/>
                </a:cubicBezTo>
                <a:cubicBezTo>
                  <a:pt x="368066" y="363772"/>
                  <a:pt x="357829" y="363823"/>
                  <a:pt x="349624" y="368511"/>
                </a:cubicBezTo>
                <a:cubicBezTo>
                  <a:pt x="278477" y="409166"/>
                  <a:pt x="351972" y="387764"/>
                  <a:pt x="268941" y="404369"/>
                </a:cubicBezTo>
                <a:cubicBezTo>
                  <a:pt x="248023" y="416322"/>
                  <a:pt x="227338" y="428691"/>
                  <a:pt x="206188" y="440228"/>
                </a:cubicBezTo>
                <a:cubicBezTo>
                  <a:pt x="194456" y="446627"/>
                  <a:pt x="181932" y="451528"/>
                  <a:pt x="170329" y="458158"/>
                </a:cubicBezTo>
                <a:cubicBezTo>
                  <a:pt x="121671" y="485963"/>
                  <a:pt x="165848" y="468616"/>
                  <a:pt x="116541" y="485052"/>
                </a:cubicBezTo>
                <a:cubicBezTo>
                  <a:pt x="107576" y="494017"/>
                  <a:pt x="99387" y="503830"/>
                  <a:pt x="89647" y="511946"/>
                </a:cubicBezTo>
                <a:cubicBezTo>
                  <a:pt x="21805" y="568480"/>
                  <a:pt x="96977" y="495649"/>
                  <a:pt x="44824" y="547805"/>
                </a:cubicBezTo>
                <a:cubicBezTo>
                  <a:pt x="41836" y="559758"/>
                  <a:pt x="40712" y="572339"/>
                  <a:pt x="35859" y="583663"/>
                </a:cubicBezTo>
                <a:cubicBezTo>
                  <a:pt x="27377" y="603454"/>
                  <a:pt x="14459" y="614028"/>
                  <a:pt x="0" y="628487"/>
                </a:cubicBezTo>
              </a:path>
            </a:pathLst>
          </a:custGeom>
          <a:ln w="3810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3314"/>
                                        </p:tgtEl>
                                        <p:attrNameLst>
                                          <p:attrName>style.visibility</p:attrName>
                                        </p:attrNameLst>
                                      </p:cBhvr>
                                      <p:to>
                                        <p:strVal val="visible"/>
                                      </p:to>
                                    </p:set>
                                    <p:animEffect transition="in" filter="fade">
                                      <p:cBhvr>
                                        <p:cTn id="7" dur="2000"/>
                                        <p:tgtEl>
                                          <p:spTgt spid="13314"/>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grpId="0" nodeType="clickEffect">
                                  <p:stCondLst>
                                    <p:cond delay="0"/>
                                  </p:stCondLst>
                                  <p:childTnLst>
                                    <p:set>
                                      <p:cBhvr>
                                        <p:cTn id="11" dur="1" fill="hold">
                                          <p:stCondLst>
                                            <p:cond delay="0"/>
                                          </p:stCondLst>
                                        </p:cTn>
                                        <p:tgtEl>
                                          <p:spTgt spid="13320"/>
                                        </p:tgtEl>
                                        <p:attrNameLst>
                                          <p:attrName>style.visibility</p:attrName>
                                        </p:attrNameLst>
                                      </p:cBhvr>
                                      <p:to>
                                        <p:strVal val="visible"/>
                                      </p:to>
                                    </p:set>
                                    <p:anim calcmode="lin" valueType="num">
                                      <p:cBhvr>
                                        <p:cTn id="12" dur="1000" fill="hold"/>
                                        <p:tgtEl>
                                          <p:spTgt spid="13320"/>
                                        </p:tgtEl>
                                        <p:attrNameLst>
                                          <p:attrName>ppt_w</p:attrName>
                                        </p:attrNameLst>
                                      </p:cBhvr>
                                      <p:tavLst>
                                        <p:tav tm="0">
                                          <p:val>
                                            <p:strVal val="#ppt_w*0.70"/>
                                          </p:val>
                                        </p:tav>
                                        <p:tav tm="100000">
                                          <p:val>
                                            <p:strVal val="#ppt_w"/>
                                          </p:val>
                                        </p:tav>
                                      </p:tavLst>
                                    </p:anim>
                                    <p:anim calcmode="lin" valueType="num">
                                      <p:cBhvr>
                                        <p:cTn id="13" dur="1000" fill="hold"/>
                                        <p:tgtEl>
                                          <p:spTgt spid="13320"/>
                                        </p:tgtEl>
                                        <p:attrNameLst>
                                          <p:attrName>ppt_h</p:attrName>
                                        </p:attrNameLst>
                                      </p:cBhvr>
                                      <p:tavLst>
                                        <p:tav tm="0">
                                          <p:val>
                                            <p:strVal val="#ppt_h"/>
                                          </p:val>
                                        </p:tav>
                                        <p:tav tm="100000">
                                          <p:val>
                                            <p:strVal val="#ppt_h"/>
                                          </p:val>
                                        </p:tav>
                                      </p:tavLst>
                                    </p:anim>
                                    <p:animEffect transition="in" filter="fade">
                                      <p:cBhvr>
                                        <p:cTn id="14" dur="1000"/>
                                        <p:tgtEl>
                                          <p:spTgt spid="13320"/>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3316">
                                            <p:txEl>
                                              <p:pRg st="0" end="0"/>
                                            </p:txEl>
                                          </p:spTgt>
                                        </p:tgtEl>
                                        <p:attrNameLst>
                                          <p:attrName>style.visibility</p:attrName>
                                        </p:attrNameLst>
                                      </p:cBhvr>
                                      <p:to>
                                        <p:strVal val="visible"/>
                                      </p:to>
                                    </p:set>
                                    <p:animEffect transition="in" filter="fade">
                                      <p:cBhvr>
                                        <p:cTn id="19" dur="2000"/>
                                        <p:tgtEl>
                                          <p:spTgt spid="13316">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3317">
                                            <p:txEl>
                                              <p:pRg st="0" end="0"/>
                                            </p:txEl>
                                          </p:spTgt>
                                        </p:tgtEl>
                                        <p:attrNameLst>
                                          <p:attrName>style.visibility</p:attrName>
                                        </p:attrNameLst>
                                      </p:cBhvr>
                                      <p:to>
                                        <p:strVal val="visible"/>
                                      </p:to>
                                    </p:set>
                                    <p:animEffect transition="in" filter="fade">
                                      <p:cBhvr>
                                        <p:cTn id="24" dur="2000"/>
                                        <p:tgtEl>
                                          <p:spTgt spid="13317">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3316">
                                            <p:txEl>
                                              <p:pRg st="1" end="1"/>
                                            </p:txEl>
                                          </p:spTgt>
                                        </p:tgtEl>
                                        <p:attrNameLst>
                                          <p:attrName>style.visibility</p:attrName>
                                        </p:attrNameLst>
                                      </p:cBhvr>
                                      <p:to>
                                        <p:strVal val="visible"/>
                                      </p:to>
                                    </p:set>
                                    <p:animEffect transition="in" filter="fade">
                                      <p:cBhvr>
                                        <p:cTn id="29" dur="2000"/>
                                        <p:tgtEl>
                                          <p:spTgt spid="13316">
                                            <p:txEl>
                                              <p:pRg st="1" end="1"/>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3317">
                                            <p:txEl>
                                              <p:pRg st="1" end="1"/>
                                            </p:txEl>
                                          </p:spTgt>
                                        </p:tgtEl>
                                        <p:attrNameLst>
                                          <p:attrName>style.visibility</p:attrName>
                                        </p:attrNameLst>
                                      </p:cBhvr>
                                      <p:to>
                                        <p:strVal val="visible"/>
                                      </p:to>
                                    </p:set>
                                    <p:animEffect transition="in" filter="fade">
                                      <p:cBhvr>
                                        <p:cTn id="34" dur="2000"/>
                                        <p:tgtEl>
                                          <p:spTgt spid="13317">
                                            <p:txEl>
                                              <p:pRg st="1" end="1"/>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3316">
                                            <p:txEl>
                                              <p:pRg st="2" end="2"/>
                                            </p:txEl>
                                          </p:spTgt>
                                        </p:tgtEl>
                                        <p:attrNameLst>
                                          <p:attrName>style.visibility</p:attrName>
                                        </p:attrNameLst>
                                      </p:cBhvr>
                                      <p:to>
                                        <p:strVal val="visible"/>
                                      </p:to>
                                    </p:set>
                                    <p:animEffect transition="in" filter="fade">
                                      <p:cBhvr>
                                        <p:cTn id="39" dur="2000"/>
                                        <p:tgtEl>
                                          <p:spTgt spid="13316">
                                            <p:txEl>
                                              <p:pRg st="2" end="2"/>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13317">
                                            <p:txEl>
                                              <p:pRg st="2" end="2"/>
                                            </p:txEl>
                                          </p:spTgt>
                                        </p:tgtEl>
                                        <p:attrNameLst>
                                          <p:attrName>style.visibility</p:attrName>
                                        </p:attrNameLst>
                                      </p:cBhvr>
                                      <p:to>
                                        <p:strVal val="visible"/>
                                      </p:to>
                                    </p:set>
                                    <p:animEffect transition="in" filter="fade">
                                      <p:cBhvr>
                                        <p:cTn id="44" dur="2000"/>
                                        <p:tgtEl>
                                          <p:spTgt spid="13317">
                                            <p:txEl>
                                              <p:pRg st="2" end="2"/>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13316">
                                            <p:txEl>
                                              <p:pRg st="3" end="3"/>
                                            </p:txEl>
                                          </p:spTgt>
                                        </p:tgtEl>
                                        <p:attrNameLst>
                                          <p:attrName>style.visibility</p:attrName>
                                        </p:attrNameLst>
                                      </p:cBhvr>
                                      <p:to>
                                        <p:strVal val="visible"/>
                                      </p:to>
                                    </p:set>
                                    <p:animEffect transition="in" filter="fade">
                                      <p:cBhvr>
                                        <p:cTn id="49" dur="2000"/>
                                        <p:tgtEl>
                                          <p:spTgt spid="13316">
                                            <p:txEl>
                                              <p:pRg st="3" end="3"/>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13317">
                                            <p:txEl>
                                              <p:pRg st="3" end="3"/>
                                            </p:txEl>
                                          </p:spTgt>
                                        </p:tgtEl>
                                        <p:attrNameLst>
                                          <p:attrName>style.visibility</p:attrName>
                                        </p:attrNameLst>
                                      </p:cBhvr>
                                      <p:to>
                                        <p:strVal val="visible"/>
                                      </p:to>
                                    </p:set>
                                    <p:animEffect transition="in" filter="fade">
                                      <p:cBhvr>
                                        <p:cTn id="54" dur="2000"/>
                                        <p:tgtEl>
                                          <p:spTgt spid="13317">
                                            <p:txEl>
                                              <p:pRg st="3" end="3"/>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13316">
                                            <p:txEl>
                                              <p:pRg st="4" end="4"/>
                                            </p:txEl>
                                          </p:spTgt>
                                        </p:tgtEl>
                                        <p:attrNameLst>
                                          <p:attrName>style.visibility</p:attrName>
                                        </p:attrNameLst>
                                      </p:cBhvr>
                                      <p:to>
                                        <p:strVal val="visible"/>
                                      </p:to>
                                    </p:set>
                                    <p:animEffect transition="in" filter="fade">
                                      <p:cBhvr>
                                        <p:cTn id="59" dur="2000"/>
                                        <p:tgtEl>
                                          <p:spTgt spid="13316">
                                            <p:txEl>
                                              <p:pRg st="4" end="4"/>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grpId="0" nodeType="clickEffect">
                                  <p:stCondLst>
                                    <p:cond delay="0"/>
                                  </p:stCondLst>
                                  <p:childTnLst>
                                    <p:set>
                                      <p:cBhvr>
                                        <p:cTn id="63" dur="1" fill="hold">
                                          <p:stCondLst>
                                            <p:cond delay="0"/>
                                          </p:stCondLst>
                                        </p:cTn>
                                        <p:tgtEl>
                                          <p:spTgt spid="13317">
                                            <p:txEl>
                                              <p:pRg st="4" end="4"/>
                                            </p:txEl>
                                          </p:spTgt>
                                        </p:tgtEl>
                                        <p:attrNameLst>
                                          <p:attrName>style.visibility</p:attrName>
                                        </p:attrNameLst>
                                      </p:cBhvr>
                                      <p:to>
                                        <p:strVal val="visible"/>
                                      </p:to>
                                    </p:set>
                                    <p:animEffect transition="in" filter="fade">
                                      <p:cBhvr>
                                        <p:cTn id="64" dur="2000"/>
                                        <p:tgtEl>
                                          <p:spTgt spid="13317">
                                            <p:txEl>
                                              <p:pRg st="4" end="4"/>
                                            </p:txEl>
                                          </p:spTgt>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grpId="0" nodeType="clickEffect">
                                  <p:stCondLst>
                                    <p:cond delay="0"/>
                                  </p:stCondLst>
                                  <p:childTnLst>
                                    <p:set>
                                      <p:cBhvr>
                                        <p:cTn id="68" dur="1" fill="hold">
                                          <p:stCondLst>
                                            <p:cond delay="0"/>
                                          </p:stCondLst>
                                        </p:cTn>
                                        <p:tgtEl>
                                          <p:spTgt spid="13316">
                                            <p:txEl>
                                              <p:pRg st="5" end="5"/>
                                            </p:txEl>
                                          </p:spTgt>
                                        </p:tgtEl>
                                        <p:attrNameLst>
                                          <p:attrName>style.visibility</p:attrName>
                                        </p:attrNameLst>
                                      </p:cBhvr>
                                      <p:to>
                                        <p:strVal val="visible"/>
                                      </p:to>
                                    </p:set>
                                    <p:animEffect transition="in" filter="fade">
                                      <p:cBhvr>
                                        <p:cTn id="69" dur="2000"/>
                                        <p:tgtEl>
                                          <p:spTgt spid="13316">
                                            <p:txEl>
                                              <p:pRg st="5" end="5"/>
                                            </p:txEl>
                                          </p:spTgt>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grpId="0" nodeType="clickEffect">
                                  <p:stCondLst>
                                    <p:cond delay="0"/>
                                  </p:stCondLst>
                                  <p:childTnLst>
                                    <p:set>
                                      <p:cBhvr>
                                        <p:cTn id="73" dur="1" fill="hold">
                                          <p:stCondLst>
                                            <p:cond delay="0"/>
                                          </p:stCondLst>
                                        </p:cTn>
                                        <p:tgtEl>
                                          <p:spTgt spid="13317">
                                            <p:txEl>
                                              <p:pRg st="5" end="5"/>
                                            </p:txEl>
                                          </p:spTgt>
                                        </p:tgtEl>
                                        <p:attrNameLst>
                                          <p:attrName>style.visibility</p:attrName>
                                        </p:attrNameLst>
                                      </p:cBhvr>
                                      <p:to>
                                        <p:strVal val="visible"/>
                                      </p:to>
                                    </p:set>
                                    <p:animEffect transition="in" filter="fade">
                                      <p:cBhvr>
                                        <p:cTn id="74" dur="2000"/>
                                        <p:tgtEl>
                                          <p:spTgt spid="13317">
                                            <p:txEl>
                                              <p:pRg st="5" end="5"/>
                                            </p:txEl>
                                          </p:spTgt>
                                        </p:tgtEl>
                                      </p:cBhvr>
                                    </p:animEffect>
                                  </p:childTnLst>
                                </p:cTn>
                              </p:par>
                            </p:childTnLst>
                          </p:cTn>
                        </p:par>
                      </p:childTnLst>
                    </p:cTn>
                  </p:par>
                  <p:par>
                    <p:cTn id="75" fill="hold">
                      <p:stCondLst>
                        <p:cond delay="indefinite"/>
                      </p:stCondLst>
                      <p:childTnLst>
                        <p:par>
                          <p:cTn id="76" fill="hold">
                            <p:stCondLst>
                              <p:cond delay="0"/>
                            </p:stCondLst>
                            <p:childTnLst>
                              <p:par>
                                <p:cTn id="77" presetID="10" presetClass="entr" presetSubtype="0" fill="hold" grpId="0" nodeType="clickEffect">
                                  <p:stCondLst>
                                    <p:cond delay="0"/>
                                  </p:stCondLst>
                                  <p:childTnLst>
                                    <p:set>
                                      <p:cBhvr>
                                        <p:cTn id="78" dur="1" fill="hold">
                                          <p:stCondLst>
                                            <p:cond delay="0"/>
                                          </p:stCondLst>
                                        </p:cTn>
                                        <p:tgtEl>
                                          <p:spTgt spid="13316">
                                            <p:txEl>
                                              <p:pRg st="6" end="6"/>
                                            </p:txEl>
                                          </p:spTgt>
                                        </p:tgtEl>
                                        <p:attrNameLst>
                                          <p:attrName>style.visibility</p:attrName>
                                        </p:attrNameLst>
                                      </p:cBhvr>
                                      <p:to>
                                        <p:strVal val="visible"/>
                                      </p:to>
                                    </p:set>
                                    <p:animEffect transition="in" filter="fade">
                                      <p:cBhvr>
                                        <p:cTn id="79" dur="2000"/>
                                        <p:tgtEl>
                                          <p:spTgt spid="13316">
                                            <p:txEl>
                                              <p:pRg st="6" end="6"/>
                                            </p:txEl>
                                          </p:spTgt>
                                        </p:tgtEl>
                                      </p:cBhvr>
                                    </p:animEffect>
                                  </p:childTnLst>
                                </p:cTn>
                              </p:par>
                            </p:childTnLst>
                          </p:cTn>
                        </p:par>
                      </p:childTnLst>
                    </p:cTn>
                  </p:par>
                  <p:par>
                    <p:cTn id="80" fill="hold">
                      <p:stCondLst>
                        <p:cond delay="indefinite"/>
                      </p:stCondLst>
                      <p:childTnLst>
                        <p:par>
                          <p:cTn id="81" fill="hold">
                            <p:stCondLst>
                              <p:cond delay="0"/>
                            </p:stCondLst>
                            <p:childTnLst>
                              <p:par>
                                <p:cTn id="82" presetID="10" presetClass="entr" presetSubtype="0" fill="hold" grpId="0" nodeType="clickEffect">
                                  <p:stCondLst>
                                    <p:cond delay="0"/>
                                  </p:stCondLst>
                                  <p:childTnLst>
                                    <p:set>
                                      <p:cBhvr>
                                        <p:cTn id="83" dur="1" fill="hold">
                                          <p:stCondLst>
                                            <p:cond delay="0"/>
                                          </p:stCondLst>
                                        </p:cTn>
                                        <p:tgtEl>
                                          <p:spTgt spid="13317">
                                            <p:txEl>
                                              <p:pRg st="6" end="6"/>
                                            </p:txEl>
                                          </p:spTgt>
                                        </p:tgtEl>
                                        <p:attrNameLst>
                                          <p:attrName>style.visibility</p:attrName>
                                        </p:attrNameLst>
                                      </p:cBhvr>
                                      <p:to>
                                        <p:strVal val="visible"/>
                                      </p:to>
                                    </p:set>
                                    <p:animEffect transition="in" filter="fade">
                                      <p:cBhvr>
                                        <p:cTn id="84" dur="2000"/>
                                        <p:tgtEl>
                                          <p:spTgt spid="13317">
                                            <p:txEl>
                                              <p:pRg st="6" end="6"/>
                                            </p:txEl>
                                          </p:spTgt>
                                        </p:tgtEl>
                                      </p:cBhvr>
                                    </p:animEffect>
                                  </p:childTnLst>
                                </p:cTn>
                              </p:par>
                            </p:childTnLst>
                          </p:cTn>
                        </p:par>
                      </p:childTnLst>
                    </p:cTn>
                  </p:par>
                  <p:par>
                    <p:cTn id="85" fill="hold">
                      <p:stCondLst>
                        <p:cond delay="indefinite"/>
                      </p:stCondLst>
                      <p:childTnLst>
                        <p:par>
                          <p:cTn id="86" fill="hold">
                            <p:stCondLst>
                              <p:cond delay="0"/>
                            </p:stCondLst>
                            <p:childTnLst>
                              <p:par>
                                <p:cTn id="87" presetID="22" presetClass="entr" presetSubtype="8" fill="hold" grpId="0" nodeType="clickEffect">
                                  <p:stCondLst>
                                    <p:cond delay="0"/>
                                  </p:stCondLst>
                                  <p:childTnLst>
                                    <p:set>
                                      <p:cBhvr>
                                        <p:cTn id="88" dur="1" fill="hold">
                                          <p:stCondLst>
                                            <p:cond delay="0"/>
                                          </p:stCondLst>
                                        </p:cTn>
                                        <p:tgtEl>
                                          <p:spTgt spid="7"/>
                                        </p:tgtEl>
                                        <p:attrNameLst>
                                          <p:attrName>style.visibility</p:attrName>
                                        </p:attrNameLst>
                                      </p:cBhvr>
                                      <p:to>
                                        <p:strVal val="visible"/>
                                      </p:to>
                                    </p:set>
                                    <p:animEffect transition="in" filter="wipe(left)">
                                      <p:cBhvr>
                                        <p:cTn id="89" dur="3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4" grpId="0"/>
      <p:bldP spid="13316" grpId="0" uiExpand="1" build="p"/>
      <p:bldP spid="13317" grpId="0" uiExpand="1" build="p"/>
      <p:bldP spid="13320" grpId="0"/>
      <p:bldP spid="7" grpId="0" uiExpand="1"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smtClean="0">
                <a:solidFill>
                  <a:srgbClr val="C00000"/>
                </a:solidFill>
              </a:rPr>
              <a:t>Word of Warning</a:t>
            </a:r>
            <a:endParaRPr lang="en-US" sz="5400" b="1" dirty="0">
              <a:solidFill>
                <a:srgbClr val="C00000"/>
              </a:solidFill>
            </a:endParaRPr>
          </a:p>
        </p:txBody>
      </p:sp>
      <p:sp>
        <p:nvSpPr>
          <p:cNvPr id="3" name="Content Placeholder 2"/>
          <p:cNvSpPr>
            <a:spLocks noGrp="1"/>
          </p:cNvSpPr>
          <p:nvPr>
            <p:ph sz="quarter" idx="1"/>
          </p:nvPr>
        </p:nvSpPr>
        <p:spPr>
          <a:xfrm>
            <a:off x="457200" y="1219200"/>
            <a:ext cx="4114800" cy="4937760"/>
          </a:xfrm>
        </p:spPr>
        <p:txBody>
          <a:bodyPr/>
          <a:lstStyle/>
          <a:p>
            <a:pPr>
              <a:buNone/>
            </a:pPr>
            <a:r>
              <a:rPr lang="en-US" sz="3600" b="1" dirty="0" smtClean="0">
                <a:solidFill>
                  <a:srgbClr val="C00000"/>
                </a:solidFill>
              </a:rPr>
              <a:t>Repressed and/or Recovered</a:t>
            </a:r>
          </a:p>
          <a:p>
            <a:pPr>
              <a:buNone/>
            </a:pPr>
            <a:r>
              <a:rPr lang="en-US" sz="3600" b="1" dirty="0" smtClean="0">
                <a:solidFill>
                  <a:srgbClr val="C00000"/>
                </a:solidFill>
              </a:rPr>
              <a:t>Memories</a:t>
            </a:r>
            <a:endParaRPr lang="en-US" sz="3600" b="1" dirty="0">
              <a:solidFill>
                <a:srgbClr val="C00000"/>
              </a:solidFill>
            </a:endParaRPr>
          </a:p>
        </p:txBody>
      </p:sp>
      <p:pic>
        <p:nvPicPr>
          <p:cNvPr id="2050" name="Picture 2" descr="http://www.sothefishsaid.com/4bday02.jpg"/>
          <p:cNvPicPr>
            <a:picLocks noChangeAspect="1" noChangeArrowheads="1"/>
          </p:cNvPicPr>
          <p:nvPr/>
        </p:nvPicPr>
        <p:blipFill>
          <a:blip r:embed="rId3" cstate="print"/>
          <a:srcRect/>
          <a:stretch>
            <a:fillRect/>
          </a:stretch>
        </p:blipFill>
        <p:spPr bwMode="auto">
          <a:xfrm>
            <a:off x="4536999" y="1295400"/>
            <a:ext cx="4302201" cy="4495800"/>
          </a:xfrm>
          <a:prstGeom prst="rect">
            <a:avLst/>
          </a:prstGeom>
          <a:noFill/>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solidFill>
                  <a:srgbClr val="C00000"/>
                </a:solidFill>
                <a:latin typeface="Copperplate Gothic Bold" pitchFamily="34" charset="0"/>
              </a:rPr>
              <a:t>Challenging the Foundation</a:t>
            </a:r>
            <a:endParaRPr lang="en-US" sz="3600" b="1" dirty="0">
              <a:solidFill>
                <a:srgbClr val="C00000"/>
              </a:solidFill>
              <a:latin typeface="Copperplate Gothic Bold" pitchFamily="34" charset="0"/>
            </a:endParaRPr>
          </a:p>
        </p:txBody>
      </p:sp>
      <p:sp>
        <p:nvSpPr>
          <p:cNvPr id="3" name="Content Placeholder 2"/>
          <p:cNvSpPr>
            <a:spLocks noGrp="1"/>
          </p:cNvSpPr>
          <p:nvPr>
            <p:ph sz="quarter" idx="1"/>
          </p:nvPr>
        </p:nvSpPr>
        <p:spPr/>
        <p:txBody>
          <a:bodyPr/>
          <a:lstStyle/>
          <a:p>
            <a:endParaRPr lang="en-US" dirty="0"/>
          </a:p>
        </p:txBody>
      </p:sp>
      <p:sp>
        <p:nvSpPr>
          <p:cNvPr id="4" name="Rounded Rectangle 3"/>
          <p:cNvSpPr/>
          <p:nvPr/>
        </p:nvSpPr>
        <p:spPr>
          <a:xfrm>
            <a:off x="2819400" y="1981200"/>
            <a:ext cx="3429000" cy="2743200"/>
          </a:xfrm>
          <a:prstGeom prst="roundRect">
            <a:avLst/>
          </a:prstGeom>
          <a:blipFill>
            <a:blip r:embed="rId3" cstate="prin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smtClean="0">
                <a:effectLst>
                  <a:outerShdw blurRad="38100" dist="38100" dir="2700000" algn="tl">
                    <a:srgbClr val="000000">
                      <a:alpha val="43137"/>
                    </a:srgbClr>
                  </a:outerShdw>
                </a:effectLst>
              </a:rPr>
              <a:t>Past </a:t>
            </a:r>
          </a:p>
          <a:p>
            <a:r>
              <a:rPr lang="en-US" sz="2400" b="1" dirty="0" smtClean="0">
                <a:effectLst>
                  <a:outerShdw blurRad="38100" dist="38100" dir="2700000" algn="tl">
                    <a:srgbClr val="000000">
                      <a:alpha val="43137"/>
                    </a:srgbClr>
                  </a:outerShdw>
                </a:effectLst>
              </a:rPr>
              <a:t>Trauma</a:t>
            </a:r>
          </a:p>
          <a:p>
            <a:endParaRPr lang="en-US" sz="2400" b="1" dirty="0" smtClean="0">
              <a:effectLst>
                <a:outerShdw blurRad="38100" dist="38100" dir="2700000" algn="tl">
                  <a:srgbClr val="000000">
                    <a:alpha val="43137"/>
                  </a:srgbClr>
                </a:outerShdw>
              </a:effectLst>
            </a:endParaRPr>
          </a:p>
          <a:p>
            <a:endParaRPr lang="en-US" dirty="0" smtClean="0"/>
          </a:p>
          <a:p>
            <a:endParaRPr lang="en-US" dirty="0" smtClean="0"/>
          </a:p>
          <a:p>
            <a:endParaRPr lang="en-US" dirty="0" smtClean="0"/>
          </a:p>
          <a:p>
            <a:endParaRPr lang="en-US" dirty="0" smtClean="0"/>
          </a:p>
          <a:p>
            <a:r>
              <a:rPr lang="en-US" dirty="0" smtClean="0"/>
              <a:t> </a:t>
            </a:r>
            <a:endParaRPr lang="en-US" dirty="0"/>
          </a:p>
        </p:txBody>
      </p:sp>
      <p:sp>
        <p:nvSpPr>
          <p:cNvPr id="5" name="Rectangle 4"/>
          <p:cNvSpPr/>
          <p:nvPr/>
        </p:nvSpPr>
        <p:spPr>
          <a:xfrm>
            <a:off x="1752600" y="4724400"/>
            <a:ext cx="2819400" cy="1447800"/>
          </a:xfrm>
          <a:prstGeom prst="rect">
            <a:avLst/>
          </a:prstGeom>
          <a:blipFill dpi="0" rotWithShape="1">
            <a:blip r:embed="rId4" cstate="print">
              <a:alphaModFix amt="36000"/>
            </a:blip>
            <a:srcRect/>
            <a:stretch>
              <a:fillRect/>
            </a:stretch>
          </a:blip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b="1" u="sng" dirty="0" smtClean="0">
              <a:solidFill>
                <a:srgbClr val="7030A0"/>
              </a:solidFill>
              <a:effectLst>
                <a:outerShdw blurRad="38100" dist="38100" dir="2700000" algn="tl">
                  <a:srgbClr val="000000">
                    <a:alpha val="43137"/>
                  </a:srgbClr>
                </a:outerShdw>
              </a:effectLst>
            </a:endParaRPr>
          </a:p>
          <a:p>
            <a:r>
              <a:rPr lang="en-US" sz="2400" b="1" u="sng" dirty="0" smtClean="0">
                <a:solidFill>
                  <a:schemeClr val="tx1"/>
                </a:solidFill>
                <a:effectLst>
                  <a:outerShdw blurRad="38100" dist="38100" dir="2700000" algn="tl">
                    <a:srgbClr val="000000">
                      <a:alpha val="43137"/>
                    </a:srgbClr>
                  </a:outerShdw>
                </a:effectLst>
              </a:rPr>
              <a:t>False Perceptions</a:t>
            </a:r>
          </a:p>
          <a:p>
            <a:r>
              <a:rPr lang="en-US" sz="2400" b="1" dirty="0" smtClean="0">
                <a:solidFill>
                  <a:schemeClr val="tx1"/>
                </a:solidFill>
                <a:effectLst>
                  <a:outerShdw blurRad="38100" dist="38100" dir="2700000" algn="tl">
                    <a:srgbClr val="000000">
                      <a:alpha val="43137"/>
                    </a:srgbClr>
                  </a:outerShdw>
                </a:effectLst>
              </a:rPr>
              <a:t>    - Self</a:t>
            </a:r>
          </a:p>
          <a:p>
            <a:r>
              <a:rPr lang="en-US" sz="2400" b="1" dirty="0" smtClean="0">
                <a:solidFill>
                  <a:schemeClr val="tx1"/>
                </a:solidFill>
                <a:effectLst>
                  <a:outerShdw blurRad="38100" dist="38100" dir="2700000" algn="tl">
                    <a:srgbClr val="000000">
                      <a:alpha val="43137"/>
                    </a:srgbClr>
                  </a:outerShdw>
                </a:effectLst>
              </a:rPr>
              <a:t>    - God</a:t>
            </a:r>
          </a:p>
          <a:p>
            <a:r>
              <a:rPr lang="en-US" sz="2400" b="1" u="sng" dirty="0" smtClean="0">
                <a:solidFill>
                  <a:schemeClr val="tx1"/>
                </a:solidFill>
                <a:effectLst>
                  <a:outerShdw blurRad="38100" dist="38100" dir="2700000" algn="tl">
                    <a:srgbClr val="000000">
                      <a:alpha val="43137"/>
                    </a:srgbClr>
                  </a:outerShdw>
                </a:effectLst>
              </a:rPr>
              <a:t>Irrational Guilt</a:t>
            </a:r>
          </a:p>
          <a:p>
            <a:pPr algn="ctr"/>
            <a:endParaRPr lang="en-US" dirty="0"/>
          </a:p>
        </p:txBody>
      </p:sp>
      <p:sp>
        <p:nvSpPr>
          <p:cNvPr id="6" name="Rectangle 5"/>
          <p:cNvSpPr/>
          <p:nvPr/>
        </p:nvSpPr>
        <p:spPr>
          <a:xfrm>
            <a:off x="4572000" y="4724400"/>
            <a:ext cx="2819400" cy="1447800"/>
          </a:xfrm>
          <a:prstGeom prst="rect">
            <a:avLst/>
          </a:prstGeom>
          <a:blipFill dpi="0" rotWithShape="1">
            <a:blip r:embed="rId4" cstate="print">
              <a:alphaModFix amt="52000"/>
            </a:blip>
            <a:srcRect/>
            <a:stretch>
              <a:fillRect/>
            </a:stretch>
          </a:blip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u="sng" dirty="0" smtClean="0">
                <a:solidFill>
                  <a:schemeClr val="tx1"/>
                </a:solidFill>
                <a:effectLst>
                  <a:outerShdw blurRad="38100" dist="38100" dir="2700000" algn="tl">
                    <a:srgbClr val="000000">
                      <a:alpha val="43137"/>
                    </a:srgbClr>
                  </a:outerShdw>
                </a:effectLst>
              </a:rPr>
              <a:t>Natural Grief and Loss</a:t>
            </a:r>
          </a:p>
          <a:p>
            <a:pPr algn="ctr"/>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0.70"/>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1000" fill="hold"/>
                                        <p:tgtEl>
                                          <p:spTgt spid="6"/>
                                        </p:tgtEl>
                                        <p:attrNameLst>
                                          <p:attrName>ppt_w</p:attrName>
                                        </p:attrNameLst>
                                      </p:cBhvr>
                                      <p:tavLst>
                                        <p:tav tm="0">
                                          <p:val>
                                            <p:strVal val="#ppt_w*0.70"/>
                                          </p:val>
                                        </p:tav>
                                        <p:tav tm="100000">
                                          <p:val>
                                            <p:strVal val="#ppt_w"/>
                                          </p:val>
                                        </p:tav>
                                      </p:tavLst>
                                    </p:anim>
                                    <p:anim calcmode="lin" valueType="num">
                                      <p:cBhvr>
                                        <p:cTn id="15" dur="1000" fill="hold"/>
                                        <p:tgtEl>
                                          <p:spTgt spid="6"/>
                                        </p:tgtEl>
                                        <p:attrNameLst>
                                          <p:attrName>ppt_h</p:attrName>
                                        </p:attrNameLst>
                                      </p:cBhvr>
                                      <p:tavLst>
                                        <p:tav tm="0">
                                          <p:val>
                                            <p:strVal val="#ppt_h"/>
                                          </p:val>
                                        </p:tav>
                                        <p:tav tm="100000">
                                          <p:val>
                                            <p:strVal val="#ppt_h"/>
                                          </p:val>
                                        </p:tav>
                                      </p:tavLst>
                                    </p:anim>
                                    <p:animEffect transition="in" filter="fade">
                                      <p:cBhvr>
                                        <p:cTn id="16" dur="10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5">
                                            <p:bg/>
                                          </p:spTgt>
                                        </p:tgtEl>
                                        <p:attrNameLst>
                                          <p:attrName>style.visibility</p:attrName>
                                        </p:attrNameLst>
                                      </p:cBhvr>
                                      <p:to>
                                        <p:strVal val="visible"/>
                                      </p:to>
                                    </p:set>
                                    <p:animEffect transition="in" filter="fade">
                                      <p:cBhvr>
                                        <p:cTn id="21" dur="2000"/>
                                        <p:tgtEl>
                                          <p:spTgt spid="5">
                                            <p:bg/>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5">
                                            <p:txEl>
                                              <p:pRg st="1" end="1"/>
                                            </p:txEl>
                                          </p:spTgt>
                                        </p:tgtEl>
                                        <p:attrNameLst>
                                          <p:attrName>style.visibility</p:attrName>
                                        </p:attrNameLst>
                                      </p:cBhvr>
                                      <p:to>
                                        <p:strVal val="visible"/>
                                      </p:to>
                                    </p:set>
                                    <p:animEffect transition="in" filter="fade">
                                      <p:cBhvr>
                                        <p:cTn id="26" dur="2000"/>
                                        <p:tgtEl>
                                          <p:spTgt spid="5">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5">
                                            <p:txEl>
                                              <p:pRg st="2" end="2"/>
                                            </p:txEl>
                                          </p:spTgt>
                                        </p:tgtEl>
                                        <p:attrNameLst>
                                          <p:attrName>style.visibility</p:attrName>
                                        </p:attrNameLst>
                                      </p:cBhvr>
                                      <p:to>
                                        <p:strVal val="visible"/>
                                      </p:to>
                                    </p:set>
                                    <p:animEffect transition="in" filter="fade">
                                      <p:cBhvr>
                                        <p:cTn id="31" dur="2000"/>
                                        <p:tgtEl>
                                          <p:spTgt spid="5">
                                            <p:txEl>
                                              <p:pRg st="2" end="2"/>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5">
                                            <p:txEl>
                                              <p:pRg st="3" end="3"/>
                                            </p:txEl>
                                          </p:spTgt>
                                        </p:tgtEl>
                                        <p:attrNameLst>
                                          <p:attrName>style.visibility</p:attrName>
                                        </p:attrNameLst>
                                      </p:cBhvr>
                                      <p:to>
                                        <p:strVal val="visible"/>
                                      </p:to>
                                    </p:set>
                                    <p:animEffect transition="in" filter="fade">
                                      <p:cBhvr>
                                        <p:cTn id="36" dur="2000"/>
                                        <p:tgtEl>
                                          <p:spTgt spid="5">
                                            <p:txEl>
                                              <p:pRg st="3" end="3"/>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5">
                                            <p:txEl>
                                              <p:pRg st="4" end="4"/>
                                            </p:txEl>
                                          </p:spTgt>
                                        </p:tgtEl>
                                        <p:attrNameLst>
                                          <p:attrName>style.visibility</p:attrName>
                                        </p:attrNameLst>
                                      </p:cBhvr>
                                      <p:to>
                                        <p:strVal val="visible"/>
                                      </p:to>
                                    </p:set>
                                    <p:animEffect transition="in" filter="fade">
                                      <p:cBhvr>
                                        <p:cTn id="41" dur="20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uiExpand="1" build="p" animBg="1"/>
      <p:bldP spid="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Twin Battles</a:t>
            </a:r>
            <a:endParaRPr lang="en-US" dirty="0"/>
          </a:p>
        </p:txBody>
      </p:sp>
      <p:sp>
        <p:nvSpPr>
          <p:cNvPr id="5" name="Content Placeholder 4"/>
          <p:cNvSpPr>
            <a:spLocks noGrp="1"/>
          </p:cNvSpPr>
          <p:nvPr>
            <p:ph sz="quarter" idx="1"/>
          </p:nvPr>
        </p:nvSpPr>
        <p:spPr/>
        <p:txBody>
          <a:bodyPr/>
          <a:lstStyle/>
          <a:p>
            <a:pPr>
              <a:buNone/>
            </a:pPr>
            <a:r>
              <a:rPr lang="en-US" b="1" i="1" u="sng" dirty="0" smtClean="0">
                <a:solidFill>
                  <a:srgbClr val="C00000"/>
                </a:solidFill>
              </a:rPr>
              <a:t>False Self Perceptions</a:t>
            </a:r>
          </a:p>
          <a:p>
            <a:pPr marL="514350" indent="-514350">
              <a:buAutoNum type="arabicParenR"/>
            </a:pPr>
            <a:r>
              <a:rPr lang="en-US" dirty="0" smtClean="0">
                <a:solidFill>
                  <a:srgbClr val="C00000"/>
                </a:solidFill>
              </a:rPr>
              <a:t>It was my fault</a:t>
            </a:r>
          </a:p>
          <a:p>
            <a:pPr marL="514350" indent="-514350">
              <a:buAutoNum type="arabicParenR"/>
            </a:pPr>
            <a:r>
              <a:rPr lang="en-US" dirty="0" smtClean="0">
                <a:solidFill>
                  <a:srgbClr val="C00000"/>
                </a:solidFill>
              </a:rPr>
              <a:t>I am broken and unfixable</a:t>
            </a:r>
          </a:p>
          <a:p>
            <a:pPr marL="514350" indent="-514350">
              <a:buAutoNum type="arabicParenR"/>
            </a:pPr>
            <a:r>
              <a:rPr lang="en-US" dirty="0" smtClean="0">
                <a:solidFill>
                  <a:srgbClr val="C00000"/>
                </a:solidFill>
              </a:rPr>
              <a:t>I hurt other people</a:t>
            </a:r>
          </a:p>
          <a:p>
            <a:pPr marL="514350" indent="-514350">
              <a:buAutoNum type="arabicParenR"/>
            </a:pPr>
            <a:r>
              <a:rPr lang="en-US" dirty="0" smtClean="0">
                <a:solidFill>
                  <a:srgbClr val="C00000"/>
                </a:solidFill>
              </a:rPr>
              <a:t>Other people can “see” my faults</a:t>
            </a:r>
          </a:p>
          <a:p>
            <a:pPr marL="514350" indent="-514350">
              <a:buAutoNum type="arabicParenR"/>
            </a:pPr>
            <a:r>
              <a:rPr lang="en-US" dirty="0" smtClean="0">
                <a:solidFill>
                  <a:srgbClr val="C00000"/>
                </a:solidFill>
              </a:rPr>
              <a:t>They want to hurt me</a:t>
            </a:r>
            <a:endParaRPr lang="en-US" dirty="0">
              <a:solidFill>
                <a:srgbClr val="C00000"/>
              </a:solidFill>
            </a:endParaRPr>
          </a:p>
        </p:txBody>
      </p:sp>
      <p:sp>
        <p:nvSpPr>
          <p:cNvPr id="6" name="Content Placeholder 5"/>
          <p:cNvSpPr>
            <a:spLocks noGrp="1"/>
          </p:cNvSpPr>
          <p:nvPr>
            <p:ph sz="quarter" idx="2"/>
          </p:nvPr>
        </p:nvSpPr>
        <p:spPr/>
        <p:txBody>
          <a:bodyPr/>
          <a:lstStyle/>
          <a:p>
            <a:pPr>
              <a:buNone/>
            </a:pPr>
            <a:r>
              <a:rPr lang="en-US" b="1" i="1" u="sng" dirty="0" smtClean="0">
                <a:solidFill>
                  <a:srgbClr val="7030A0"/>
                </a:solidFill>
              </a:rPr>
              <a:t>False God Perceptions</a:t>
            </a:r>
          </a:p>
          <a:p>
            <a:pPr marL="514350" indent="-514350">
              <a:buAutoNum type="arabicParenR"/>
            </a:pPr>
            <a:r>
              <a:rPr lang="en-US" dirty="0" smtClean="0">
                <a:solidFill>
                  <a:srgbClr val="7030A0"/>
                </a:solidFill>
              </a:rPr>
              <a:t>He doesn’t love me as much as others</a:t>
            </a:r>
          </a:p>
          <a:p>
            <a:pPr marL="514350" indent="-514350">
              <a:buAutoNum type="arabicParenR"/>
            </a:pPr>
            <a:r>
              <a:rPr lang="en-US" dirty="0" smtClean="0">
                <a:solidFill>
                  <a:srgbClr val="7030A0"/>
                </a:solidFill>
              </a:rPr>
              <a:t>I am still be punished by my past choices</a:t>
            </a:r>
          </a:p>
          <a:p>
            <a:pPr marL="514350" indent="-514350">
              <a:buAutoNum type="arabicParenR"/>
            </a:pPr>
            <a:r>
              <a:rPr lang="en-US" dirty="0" smtClean="0">
                <a:solidFill>
                  <a:srgbClr val="7030A0"/>
                </a:solidFill>
              </a:rPr>
              <a:t>I’m not learning the lessons I need to learn</a:t>
            </a:r>
          </a:p>
          <a:p>
            <a:pPr marL="514350" indent="-514350">
              <a:buAutoNum type="arabicParenR"/>
            </a:pPr>
            <a:r>
              <a:rPr lang="en-US" dirty="0" smtClean="0">
                <a:solidFill>
                  <a:srgbClr val="7030A0"/>
                </a:solidFill>
              </a:rPr>
              <a:t>I’m unworthy</a:t>
            </a:r>
            <a:endParaRPr lang="en-US" dirty="0">
              <a:solidFill>
                <a:srgbClr val="7030A0"/>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2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2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20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20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fade">
                                      <p:cBhvr>
                                        <p:cTn id="27" dur="20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fade">
                                      <p:cBhvr>
                                        <p:cTn id="32" dur="2000"/>
                                        <p:tgtEl>
                                          <p:spTgt spid="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6">
                                            <p:txEl>
                                              <p:pRg st="0" end="0"/>
                                            </p:txEl>
                                          </p:spTgt>
                                        </p:tgtEl>
                                        <p:attrNameLst>
                                          <p:attrName>style.visibility</p:attrName>
                                        </p:attrNameLst>
                                      </p:cBhvr>
                                      <p:to>
                                        <p:strVal val="visible"/>
                                      </p:to>
                                    </p:set>
                                    <p:animEffect transition="in" filter="fade">
                                      <p:cBhvr>
                                        <p:cTn id="37" dur="2000"/>
                                        <p:tgtEl>
                                          <p:spTgt spid="6">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6">
                                            <p:txEl>
                                              <p:pRg st="1" end="1"/>
                                            </p:txEl>
                                          </p:spTgt>
                                        </p:tgtEl>
                                        <p:attrNameLst>
                                          <p:attrName>style.visibility</p:attrName>
                                        </p:attrNameLst>
                                      </p:cBhvr>
                                      <p:to>
                                        <p:strVal val="visible"/>
                                      </p:to>
                                    </p:set>
                                    <p:animEffect transition="in" filter="fade">
                                      <p:cBhvr>
                                        <p:cTn id="42" dur="2000"/>
                                        <p:tgtEl>
                                          <p:spTgt spid="6">
                                            <p:txEl>
                                              <p:pRg st="1" end="1"/>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6">
                                            <p:txEl>
                                              <p:pRg st="2" end="2"/>
                                            </p:txEl>
                                          </p:spTgt>
                                        </p:tgtEl>
                                        <p:attrNameLst>
                                          <p:attrName>style.visibility</p:attrName>
                                        </p:attrNameLst>
                                      </p:cBhvr>
                                      <p:to>
                                        <p:strVal val="visible"/>
                                      </p:to>
                                    </p:set>
                                    <p:animEffect transition="in" filter="fade">
                                      <p:cBhvr>
                                        <p:cTn id="47" dur="2000"/>
                                        <p:tgtEl>
                                          <p:spTgt spid="6">
                                            <p:txEl>
                                              <p:pRg st="2" end="2"/>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6">
                                            <p:txEl>
                                              <p:pRg st="3" end="3"/>
                                            </p:txEl>
                                          </p:spTgt>
                                        </p:tgtEl>
                                        <p:attrNameLst>
                                          <p:attrName>style.visibility</p:attrName>
                                        </p:attrNameLst>
                                      </p:cBhvr>
                                      <p:to>
                                        <p:strVal val="visible"/>
                                      </p:to>
                                    </p:set>
                                    <p:animEffect transition="in" filter="fade">
                                      <p:cBhvr>
                                        <p:cTn id="52" dur="2000"/>
                                        <p:tgtEl>
                                          <p:spTgt spid="6">
                                            <p:txEl>
                                              <p:pRg st="3" end="3"/>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6">
                                            <p:txEl>
                                              <p:pRg st="4" end="4"/>
                                            </p:txEl>
                                          </p:spTgt>
                                        </p:tgtEl>
                                        <p:attrNameLst>
                                          <p:attrName>style.visibility</p:attrName>
                                        </p:attrNameLst>
                                      </p:cBhvr>
                                      <p:to>
                                        <p:strVal val="visible"/>
                                      </p:to>
                                    </p:set>
                                    <p:animEffect transition="in" filter="fade">
                                      <p:cBhvr>
                                        <p:cTn id="57" dur="20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6"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Autofit/>
          </a:bodyPr>
          <a:lstStyle/>
          <a:p>
            <a:r>
              <a:rPr lang="en-US" sz="6000" b="1" dirty="0" smtClean="0">
                <a:solidFill>
                  <a:srgbClr val="FF0000"/>
                </a:solidFill>
                <a:effectLst>
                  <a:outerShdw blurRad="38100" dist="38100" dir="2700000" algn="tl">
                    <a:srgbClr val="000000">
                      <a:alpha val="43137"/>
                    </a:srgbClr>
                  </a:outerShdw>
                </a:effectLst>
              </a:rPr>
              <a:t>Triggers</a:t>
            </a:r>
            <a:endParaRPr lang="en-US" sz="6000" b="1" dirty="0">
              <a:solidFill>
                <a:srgbClr val="FF0000"/>
              </a:solidFill>
              <a:effectLst>
                <a:outerShdw blurRad="38100" dist="38100" dir="2700000" algn="tl">
                  <a:srgbClr val="000000">
                    <a:alpha val="43137"/>
                  </a:srgbClr>
                </a:outerShdw>
              </a:effectLst>
            </a:endParaRPr>
          </a:p>
        </p:txBody>
      </p:sp>
      <p:sp>
        <p:nvSpPr>
          <p:cNvPr id="7" name="Oval 6"/>
          <p:cNvSpPr/>
          <p:nvPr/>
        </p:nvSpPr>
        <p:spPr>
          <a:xfrm>
            <a:off x="533400" y="1981200"/>
            <a:ext cx="3048000" cy="4495800"/>
          </a:xfrm>
          <a:prstGeom prst="ellipse">
            <a:avLst/>
          </a:prstGeom>
          <a:blipFill>
            <a:blip r:embed="rId3" cstate="print"/>
            <a:stretch>
              <a:fillRect/>
            </a:stretch>
          </a:blipFill>
          <a:effectLst>
            <a:outerShdw blurRad="76200" dist="12700" dir="2700000" sy="-23000" kx="-8004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6400800" y="1295400"/>
            <a:ext cx="1981200" cy="2514600"/>
          </a:xfrm>
          <a:prstGeom prst="ellipse">
            <a:avLst/>
          </a:prstGeom>
          <a:blipFill>
            <a:blip r:embed="rId4" cstate="print"/>
            <a:stretch>
              <a:fillRect/>
            </a:stretch>
          </a:blipFill>
          <a:effectLst>
            <a:outerShdw blurRad="76200" dist="12700" dir="2700000" sy="-23000" kx="-8004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triped Right Arrow 8"/>
          <p:cNvSpPr/>
          <p:nvPr/>
        </p:nvSpPr>
        <p:spPr>
          <a:xfrm rot="10100582">
            <a:off x="3707676" y="2581460"/>
            <a:ext cx="2429779" cy="1346197"/>
          </a:xfrm>
          <a:prstGeom prst="stripedRightArrow">
            <a:avLst/>
          </a:prstGeom>
          <a:solidFill>
            <a:srgbClr val="FF0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strVal val="#ppt_w*0.70"/>
                                          </p:val>
                                        </p:tav>
                                        <p:tav tm="100000">
                                          <p:val>
                                            <p:strVal val="#ppt_w"/>
                                          </p:val>
                                        </p:tav>
                                      </p:tavLst>
                                    </p:anim>
                                    <p:anim calcmode="lin" valueType="num">
                                      <p:cBhvr>
                                        <p:cTn id="8" dur="1000" fill="hold"/>
                                        <p:tgtEl>
                                          <p:spTgt spid="7"/>
                                        </p:tgtEl>
                                        <p:attrNameLst>
                                          <p:attrName>ppt_h</p:attrName>
                                        </p:attrNameLst>
                                      </p:cBhvr>
                                      <p:tavLst>
                                        <p:tav tm="0">
                                          <p:val>
                                            <p:strVal val="#ppt_h"/>
                                          </p:val>
                                        </p:tav>
                                        <p:tav tm="100000">
                                          <p:val>
                                            <p:strVal val="#ppt_h"/>
                                          </p:val>
                                        </p:tav>
                                      </p:tavLst>
                                    </p:anim>
                                    <p:animEffect transition="in" filter="fade">
                                      <p:cBhvr>
                                        <p:cTn id="9" dur="10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1000" fill="hold"/>
                                        <p:tgtEl>
                                          <p:spTgt spid="8"/>
                                        </p:tgtEl>
                                        <p:attrNameLst>
                                          <p:attrName>ppt_w</p:attrName>
                                        </p:attrNameLst>
                                      </p:cBhvr>
                                      <p:tavLst>
                                        <p:tav tm="0">
                                          <p:val>
                                            <p:strVal val="#ppt_w*0.70"/>
                                          </p:val>
                                        </p:tav>
                                        <p:tav tm="100000">
                                          <p:val>
                                            <p:strVal val="#ppt_w"/>
                                          </p:val>
                                        </p:tav>
                                      </p:tavLst>
                                    </p:anim>
                                    <p:anim calcmode="lin" valueType="num">
                                      <p:cBhvr>
                                        <p:cTn id="15" dur="1000" fill="hold"/>
                                        <p:tgtEl>
                                          <p:spTgt spid="8"/>
                                        </p:tgtEl>
                                        <p:attrNameLst>
                                          <p:attrName>ppt_h</p:attrName>
                                        </p:attrNameLst>
                                      </p:cBhvr>
                                      <p:tavLst>
                                        <p:tav tm="0">
                                          <p:val>
                                            <p:strVal val="#ppt_h"/>
                                          </p:val>
                                        </p:tav>
                                        <p:tav tm="100000">
                                          <p:val>
                                            <p:strVal val="#ppt_h"/>
                                          </p:val>
                                        </p:tav>
                                      </p:tavLst>
                                    </p:anim>
                                    <p:animEffect transition="in" filter="fade">
                                      <p:cBhvr>
                                        <p:cTn id="16" dur="10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2"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right)">
                                      <p:cBhvr>
                                        <p:cTn id="21" dur="3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050" name="Picture 2" descr="https://fbcdn-sphotos-a.akamaihd.net/hphotos-ak-ash4/422273_2970744481397_1645294035_2512306_2006289717_n.jpg"/>
          <p:cNvPicPr>
            <a:picLocks noChangeAspect="1" noChangeArrowheads="1"/>
          </p:cNvPicPr>
          <p:nvPr/>
        </p:nvPicPr>
        <p:blipFill>
          <a:blip r:embed="rId3" cstate="print"/>
          <a:srcRect/>
          <a:stretch>
            <a:fillRect/>
          </a:stretch>
        </p:blipFill>
        <p:spPr bwMode="auto">
          <a:xfrm>
            <a:off x="26020" y="152400"/>
            <a:ext cx="9041780" cy="6726938"/>
          </a:xfrm>
          <a:prstGeom prst="rect">
            <a:avLst/>
          </a:prstGeom>
          <a:noFill/>
        </p:spPr>
      </p:pic>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4800" b="1" dirty="0" smtClean="0">
                <a:solidFill>
                  <a:srgbClr val="7030A0"/>
                </a:solidFill>
                <a:effectLst>
                  <a:outerShdw blurRad="38100" dist="38100" dir="2700000" algn="tl">
                    <a:srgbClr val="000000">
                      <a:alpha val="43137"/>
                    </a:srgbClr>
                  </a:outerShdw>
                </a:effectLst>
              </a:rPr>
              <a:t>Coping Skills</a:t>
            </a:r>
            <a:endParaRPr lang="en-US" sz="4800" b="1" dirty="0">
              <a:solidFill>
                <a:srgbClr val="7030A0"/>
              </a:solidFill>
              <a:effectLst>
                <a:outerShdw blurRad="38100" dist="38100" dir="2700000" algn="tl">
                  <a:srgbClr val="000000">
                    <a:alpha val="43137"/>
                  </a:srgbClr>
                </a:outerShdw>
              </a:effectLst>
            </a:endParaRPr>
          </a:p>
        </p:txBody>
      </p:sp>
      <p:pic>
        <p:nvPicPr>
          <p:cNvPr id="35842" name="Picture 2" descr="http://androhealthsolutions.com/content/worried_about_size.jpg"/>
          <p:cNvPicPr>
            <a:picLocks noChangeAspect="1" noChangeArrowheads="1"/>
          </p:cNvPicPr>
          <p:nvPr/>
        </p:nvPicPr>
        <p:blipFill>
          <a:blip r:embed="rId3" cstate="print"/>
          <a:srcRect/>
          <a:stretch>
            <a:fillRect/>
          </a:stretch>
        </p:blipFill>
        <p:spPr bwMode="auto">
          <a:xfrm>
            <a:off x="2895600" y="1524000"/>
            <a:ext cx="3068844" cy="40386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8" name="TextBox 7"/>
          <p:cNvSpPr txBox="1"/>
          <p:nvPr/>
        </p:nvSpPr>
        <p:spPr>
          <a:xfrm>
            <a:off x="609600" y="2057400"/>
            <a:ext cx="1913088" cy="523220"/>
          </a:xfrm>
          <a:prstGeom prst="rect">
            <a:avLst/>
          </a:prstGeom>
          <a:noFill/>
        </p:spPr>
        <p:txBody>
          <a:bodyPr wrap="none" rtlCol="0">
            <a:spAutoFit/>
          </a:bodyPr>
          <a:lstStyle/>
          <a:p>
            <a:r>
              <a:rPr lang="en-US" sz="2800" b="1" dirty="0" smtClean="0">
                <a:solidFill>
                  <a:srgbClr val="7030A0"/>
                </a:solidFill>
                <a:latin typeface="Copperplate Gothic Bold" pitchFamily="34" charset="0"/>
              </a:rPr>
              <a:t>Numbing</a:t>
            </a:r>
            <a:endParaRPr lang="en-US" sz="2800" b="1" dirty="0">
              <a:solidFill>
                <a:srgbClr val="7030A0"/>
              </a:solidFill>
              <a:latin typeface="Copperplate Gothic Bold" pitchFamily="34" charset="0"/>
            </a:endParaRPr>
          </a:p>
        </p:txBody>
      </p:sp>
      <p:sp>
        <p:nvSpPr>
          <p:cNvPr id="9" name="TextBox 8"/>
          <p:cNvSpPr txBox="1"/>
          <p:nvPr/>
        </p:nvSpPr>
        <p:spPr>
          <a:xfrm rot="19978501">
            <a:off x="533400" y="3591580"/>
            <a:ext cx="2156809" cy="954107"/>
          </a:xfrm>
          <a:prstGeom prst="rect">
            <a:avLst/>
          </a:prstGeom>
          <a:noFill/>
        </p:spPr>
        <p:txBody>
          <a:bodyPr wrap="none" rtlCol="0">
            <a:spAutoFit/>
          </a:bodyPr>
          <a:lstStyle/>
          <a:p>
            <a:r>
              <a:rPr lang="en-US" sz="2800" b="1" dirty="0" smtClean="0">
                <a:solidFill>
                  <a:srgbClr val="7030A0"/>
                </a:solidFill>
                <a:latin typeface="Copperplate Gothic Bold" pitchFamily="34" charset="0"/>
              </a:rPr>
              <a:t>Sleep</a:t>
            </a:r>
          </a:p>
          <a:p>
            <a:r>
              <a:rPr lang="en-US" sz="2800" b="1" dirty="0" smtClean="0">
                <a:solidFill>
                  <a:srgbClr val="7030A0"/>
                </a:solidFill>
                <a:latin typeface="Copperplate Gothic Bold" pitchFamily="34" charset="0"/>
              </a:rPr>
              <a:t>Problems</a:t>
            </a:r>
            <a:endParaRPr lang="en-US" sz="2800" b="1" dirty="0">
              <a:solidFill>
                <a:srgbClr val="7030A0"/>
              </a:solidFill>
              <a:latin typeface="Copperplate Gothic Bold" pitchFamily="34" charset="0"/>
            </a:endParaRPr>
          </a:p>
        </p:txBody>
      </p:sp>
      <p:sp>
        <p:nvSpPr>
          <p:cNvPr id="10" name="TextBox 9"/>
          <p:cNvSpPr txBox="1"/>
          <p:nvPr/>
        </p:nvSpPr>
        <p:spPr>
          <a:xfrm rot="631084">
            <a:off x="6408980" y="1872558"/>
            <a:ext cx="1728871" cy="523220"/>
          </a:xfrm>
          <a:prstGeom prst="rect">
            <a:avLst/>
          </a:prstGeom>
          <a:noFill/>
        </p:spPr>
        <p:txBody>
          <a:bodyPr wrap="none" rtlCol="0">
            <a:spAutoFit/>
          </a:bodyPr>
          <a:lstStyle/>
          <a:p>
            <a:r>
              <a:rPr lang="en-US" sz="2800" b="1" dirty="0" smtClean="0">
                <a:solidFill>
                  <a:srgbClr val="7030A0"/>
                </a:solidFill>
                <a:latin typeface="Copperplate Gothic Bold" pitchFamily="34" charset="0"/>
              </a:rPr>
              <a:t>Anxiety</a:t>
            </a:r>
          </a:p>
        </p:txBody>
      </p:sp>
      <p:sp>
        <p:nvSpPr>
          <p:cNvPr id="11" name="TextBox 10"/>
          <p:cNvSpPr txBox="1"/>
          <p:nvPr/>
        </p:nvSpPr>
        <p:spPr>
          <a:xfrm rot="631084">
            <a:off x="6065699" y="3451333"/>
            <a:ext cx="2313134" cy="954107"/>
          </a:xfrm>
          <a:prstGeom prst="rect">
            <a:avLst/>
          </a:prstGeom>
          <a:noFill/>
        </p:spPr>
        <p:txBody>
          <a:bodyPr wrap="none" rtlCol="0">
            <a:spAutoFit/>
          </a:bodyPr>
          <a:lstStyle/>
          <a:p>
            <a:r>
              <a:rPr lang="en-US" sz="2800" b="1" dirty="0" smtClean="0">
                <a:solidFill>
                  <a:srgbClr val="7030A0"/>
                </a:solidFill>
                <a:latin typeface="Copperplate Gothic Bold" pitchFamily="34" charset="0"/>
              </a:rPr>
              <a:t>Angry and</a:t>
            </a:r>
          </a:p>
          <a:p>
            <a:r>
              <a:rPr lang="en-US" sz="2800" b="1" dirty="0" smtClean="0">
                <a:solidFill>
                  <a:srgbClr val="7030A0"/>
                </a:solidFill>
                <a:latin typeface="Copperplate Gothic Bold" pitchFamily="34" charset="0"/>
              </a:rPr>
              <a:t>Brittle</a:t>
            </a:r>
          </a:p>
        </p:txBody>
      </p:sp>
      <p:sp>
        <p:nvSpPr>
          <p:cNvPr id="12" name="TextBox 11"/>
          <p:cNvSpPr txBox="1"/>
          <p:nvPr/>
        </p:nvSpPr>
        <p:spPr>
          <a:xfrm rot="19975920">
            <a:off x="5129254" y="5190776"/>
            <a:ext cx="2670346" cy="523220"/>
          </a:xfrm>
          <a:prstGeom prst="rect">
            <a:avLst/>
          </a:prstGeom>
          <a:noFill/>
        </p:spPr>
        <p:txBody>
          <a:bodyPr wrap="none" rtlCol="0">
            <a:spAutoFit/>
          </a:bodyPr>
          <a:lstStyle/>
          <a:p>
            <a:r>
              <a:rPr lang="en-US" sz="2800" b="1" dirty="0" smtClean="0">
                <a:solidFill>
                  <a:srgbClr val="7030A0"/>
                </a:solidFill>
                <a:latin typeface="Copperplate Gothic Bold" pitchFamily="34" charset="0"/>
              </a:rPr>
              <a:t>Loss of Time</a:t>
            </a:r>
          </a:p>
        </p:txBody>
      </p:sp>
      <p:sp>
        <p:nvSpPr>
          <p:cNvPr id="13" name="TextBox 12"/>
          <p:cNvSpPr txBox="1"/>
          <p:nvPr/>
        </p:nvSpPr>
        <p:spPr>
          <a:xfrm rot="1840725">
            <a:off x="1206795" y="5347325"/>
            <a:ext cx="2819426" cy="523220"/>
          </a:xfrm>
          <a:prstGeom prst="rect">
            <a:avLst/>
          </a:prstGeom>
          <a:noFill/>
        </p:spPr>
        <p:txBody>
          <a:bodyPr wrap="none" rtlCol="0">
            <a:spAutoFit/>
          </a:bodyPr>
          <a:lstStyle/>
          <a:p>
            <a:r>
              <a:rPr lang="en-US" sz="2800" b="1" dirty="0" err="1" smtClean="0">
                <a:solidFill>
                  <a:srgbClr val="7030A0"/>
                </a:solidFill>
                <a:latin typeface="Copperplate Gothic Bold" pitchFamily="34" charset="0"/>
              </a:rPr>
              <a:t>Indeciveness</a:t>
            </a:r>
            <a:endParaRPr lang="en-US" sz="2800" b="1" dirty="0">
              <a:solidFill>
                <a:srgbClr val="7030A0"/>
              </a:solidFill>
              <a:latin typeface="Copperplate Gothic Bold"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strVal val="#ppt_w*0.70"/>
                                          </p:val>
                                        </p:tav>
                                        <p:tav tm="100000">
                                          <p:val>
                                            <p:strVal val="#ppt_w"/>
                                          </p:val>
                                        </p:tav>
                                      </p:tavLst>
                                    </p:anim>
                                    <p:anim calcmode="lin" valueType="num">
                                      <p:cBhvr>
                                        <p:cTn id="8" dur="1000" fill="hold"/>
                                        <p:tgtEl>
                                          <p:spTgt spid="8"/>
                                        </p:tgtEl>
                                        <p:attrNameLst>
                                          <p:attrName>ppt_h</p:attrName>
                                        </p:attrNameLst>
                                      </p:cBhvr>
                                      <p:tavLst>
                                        <p:tav tm="0">
                                          <p:val>
                                            <p:strVal val="#ppt_h"/>
                                          </p:val>
                                        </p:tav>
                                        <p:tav tm="100000">
                                          <p:val>
                                            <p:strVal val="#ppt_h"/>
                                          </p:val>
                                        </p:tav>
                                      </p:tavLst>
                                    </p:anim>
                                    <p:animEffect transition="in" filter="fade">
                                      <p:cBhvr>
                                        <p:cTn id="9" dur="10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p:cTn id="14" dur="1000" fill="hold"/>
                                        <p:tgtEl>
                                          <p:spTgt spid="9"/>
                                        </p:tgtEl>
                                        <p:attrNameLst>
                                          <p:attrName>ppt_w</p:attrName>
                                        </p:attrNameLst>
                                      </p:cBhvr>
                                      <p:tavLst>
                                        <p:tav tm="0">
                                          <p:val>
                                            <p:strVal val="#ppt_w*0.70"/>
                                          </p:val>
                                        </p:tav>
                                        <p:tav tm="100000">
                                          <p:val>
                                            <p:strVal val="#ppt_w"/>
                                          </p:val>
                                        </p:tav>
                                      </p:tavLst>
                                    </p:anim>
                                    <p:anim calcmode="lin" valueType="num">
                                      <p:cBhvr>
                                        <p:cTn id="15" dur="1000" fill="hold"/>
                                        <p:tgtEl>
                                          <p:spTgt spid="9"/>
                                        </p:tgtEl>
                                        <p:attrNameLst>
                                          <p:attrName>ppt_h</p:attrName>
                                        </p:attrNameLst>
                                      </p:cBhvr>
                                      <p:tavLst>
                                        <p:tav tm="0">
                                          <p:val>
                                            <p:strVal val="#ppt_h"/>
                                          </p:val>
                                        </p:tav>
                                        <p:tav tm="100000">
                                          <p:val>
                                            <p:strVal val="#ppt_h"/>
                                          </p:val>
                                        </p:tav>
                                      </p:tavLst>
                                    </p:anim>
                                    <p:animEffect transition="in" filter="fade">
                                      <p:cBhvr>
                                        <p:cTn id="16" dur="10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1000" fill="hold"/>
                                        <p:tgtEl>
                                          <p:spTgt spid="11"/>
                                        </p:tgtEl>
                                        <p:attrNameLst>
                                          <p:attrName>ppt_w</p:attrName>
                                        </p:attrNameLst>
                                      </p:cBhvr>
                                      <p:tavLst>
                                        <p:tav tm="0">
                                          <p:val>
                                            <p:strVal val="#ppt_w*0.70"/>
                                          </p:val>
                                        </p:tav>
                                        <p:tav tm="100000">
                                          <p:val>
                                            <p:strVal val="#ppt_w"/>
                                          </p:val>
                                        </p:tav>
                                      </p:tavLst>
                                    </p:anim>
                                    <p:anim calcmode="lin" valueType="num">
                                      <p:cBhvr>
                                        <p:cTn id="22" dur="1000" fill="hold"/>
                                        <p:tgtEl>
                                          <p:spTgt spid="11"/>
                                        </p:tgtEl>
                                        <p:attrNameLst>
                                          <p:attrName>ppt_h</p:attrName>
                                        </p:attrNameLst>
                                      </p:cBhvr>
                                      <p:tavLst>
                                        <p:tav tm="0">
                                          <p:val>
                                            <p:strVal val="#ppt_h"/>
                                          </p:val>
                                        </p:tav>
                                        <p:tav tm="100000">
                                          <p:val>
                                            <p:strVal val="#ppt_h"/>
                                          </p:val>
                                        </p:tav>
                                      </p:tavLst>
                                    </p:anim>
                                    <p:animEffect transition="in" filter="fade">
                                      <p:cBhvr>
                                        <p:cTn id="23" dur="1000"/>
                                        <p:tgtEl>
                                          <p:spTgt spid="11"/>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p:cTn id="28" dur="1000" fill="hold"/>
                                        <p:tgtEl>
                                          <p:spTgt spid="10"/>
                                        </p:tgtEl>
                                        <p:attrNameLst>
                                          <p:attrName>ppt_w</p:attrName>
                                        </p:attrNameLst>
                                      </p:cBhvr>
                                      <p:tavLst>
                                        <p:tav tm="0">
                                          <p:val>
                                            <p:strVal val="#ppt_w*0.70"/>
                                          </p:val>
                                        </p:tav>
                                        <p:tav tm="100000">
                                          <p:val>
                                            <p:strVal val="#ppt_w"/>
                                          </p:val>
                                        </p:tav>
                                      </p:tavLst>
                                    </p:anim>
                                    <p:anim calcmode="lin" valueType="num">
                                      <p:cBhvr>
                                        <p:cTn id="29" dur="1000" fill="hold"/>
                                        <p:tgtEl>
                                          <p:spTgt spid="10"/>
                                        </p:tgtEl>
                                        <p:attrNameLst>
                                          <p:attrName>ppt_h</p:attrName>
                                        </p:attrNameLst>
                                      </p:cBhvr>
                                      <p:tavLst>
                                        <p:tav tm="0">
                                          <p:val>
                                            <p:strVal val="#ppt_h"/>
                                          </p:val>
                                        </p:tav>
                                        <p:tav tm="100000">
                                          <p:val>
                                            <p:strVal val="#ppt_h"/>
                                          </p:val>
                                        </p:tav>
                                      </p:tavLst>
                                    </p:anim>
                                    <p:animEffect transition="in" filter="fade">
                                      <p:cBhvr>
                                        <p:cTn id="30" dur="1000"/>
                                        <p:tgtEl>
                                          <p:spTgt spid="10"/>
                                        </p:tgtEl>
                                      </p:cBhvr>
                                    </p:animEffect>
                                  </p:childTnLst>
                                </p:cTn>
                              </p:par>
                            </p:childTnLst>
                          </p:cTn>
                        </p:par>
                      </p:childTnLst>
                    </p:cTn>
                  </p:par>
                  <p:par>
                    <p:cTn id="31" fill="hold">
                      <p:stCondLst>
                        <p:cond delay="indefinite"/>
                      </p:stCondLst>
                      <p:childTnLst>
                        <p:par>
                          <p:cTn id="32" fill="hold">
                            <p:stCondLst>
                              <p:cond delay="0"/>
                            </p:stCondLst>
                            <p:childTnLst>
                              <p:par>
                                <p:cTn id="33" presetID="55" presetClass="entr" presetSubtype="0"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p:cTn id="35" dur="1000" fill="hold"/>
                                        <p:tgtEl>
                                          <p:spTgt spid="12"/>
                                        </p:tgtEl>
                                        <p:attrNameLst>
                                          <p:attrName>ppt_w</p:attrName>
                                        </p:attrNameLst>
                                      </p:cBhvr>
                                      <p:tavLst>
                                        <p:tav tm="0">
                                          <p:val>
                                            <p:strVal val="#ppt_w*0.70"/>
                                          </p:val>
                                        </p:tav>
                                        <p:tav tm="100000">
                                          <p:val>
                                            <p:strVal val="#ppt_w"/>
                                          </p:val>
                                        </p:tav>
                                      </p:tavLst>
                                    </p:anim>
                                    <p:anim calcmode="lin" valueType="num">
                                      <p:cBhvr>
                                        <p:cTn id="36" dur="1000" fill="hold"/>
                                        <p:tgtEl>
                                          <p:spTgt spid="12"/>
                                        </p:tgtEl>
                                        <p:attrNameLst>
                                          <p:attrName>ppt_h</p:attrName>
                                        </p:attrNameLst>
                                      </p:cBhvr>
                                      <p:tavLst>
                                        <p:tav tm="0">
                                          <p:val>
                                            <p:strVal val="#ppt_h"/>
                                          </p:val>
                                        </p:tav>
                                        <p:tav tm="100000">
                                          <p:val>
                                            <p:strVal val="#ppt_h"/>
                                          </p:val>
                                        </p:tav>
                                      </p:tavLst>
                                    </p:anim>
                                    <p:animEffect transition="in" filter="fade">
                                      <p:cBhvr>
                                        <p:cTn id="37" dur="1000"/>
                                        <p:tgtEl>
                                          <p:spTgt spid="12"/>
                                        </p:tgtEl>
                                      </p:cBhvr>
                                    </p:animEffect>
                                  </p:childTnLst>
                                </p:cTn>
                              </p:par>
                            </p:childTnLst>
                          </p:cTn>
                        </p:par>
                      </p:childTnLst>
                    </p:cTn>
                  </p:par>
                  <p:par>
                    <p:cTn id="38" fill="hold">
                      <p:stCondLst>
                        <p:cond delay="indefinite"/>
                      </p:stCondLst>
                      <p:childTnLst>
                        <p:par>
                          <p:cTn id="39" fill="hold">
                            <p:stCondLst>
                              <p:cond delay="0"/>
                            </p:stCondLst>
                            <p:childTnLst>
                              <p:par>
                                <p:cTn id="40" presetID="55" presetClass="entr" presetSubtype="0" fill="hold" grpId="0" nodeType="click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p:cTn id="42" dur="1000" fill="hold"/>
                                        <p:tgtEl>
                                          <p:spTgt spid="13"/>
                                        </p:tgtEl>
                                        <p:attrNameLst>
                                          <p:attrName>ppt_w</p:attrName>
                                        </p:attrNameLst>
                                      </p:cBhvr>
                                      <p:tavLst>
                                        <p:tav tm="0">
                                          <p:val>
                                            <p:strVal val="#ppt_w*0.70"/>
                                          </p:val>
                                        </p:tav>
                                        <p:tav tm="100000">
                                          <p:val>
                                            <p:strVal val="#ppt_w"/>
                                          </p:val>
                                        </p:tav>
                                      </p:tavLst>
                                    </p:anim>
                                    <p:anim calcmode="lin" valueType="num">
                                      <p:cBhvr>
                                        <p:cTn id="43" dur="1000" fill="hold"/>
                                        <p:tgtEl>
                                          <p:spTgt spid="13"/>
                                        </p:tgtEl>
                                        <p:attrNameLst>
                                          <p:attrName>ppt_h</p:attrName>
                                        </p:attrNameLst>
                                      </p:cBhvr>
                                      <p:tavLst>
                                        <p:tav tm="0">
                                          <p:val>
                                            <p:strVal val="#ppt_h"/>
                                          </p:val>
                                        </p:tav>
                                        <p:tav tm="100000">
                                          <p:val>
                                            <p:strVal val="#ppt_h"/>
                                          </p:val>
                                        </p:tav>
                                      </p:tavLst>
                                    </p:anim>
                                    <p:animEffect transition="in" filter="fade">
                                      <p:cBhvr>
                                        <p:cTn id="44"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2" grpId="0"/>
      <p:bldP spid="1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b="1" dirty="0" smtClean="0">
                <a:solidFill>
                  <a:srgbClr val="7030A0"/>
                </a:solidFill>
              </a:rPr>
              <a:t>Alma and </a:t>
            </a:r>
            <a:r>
              <a:rPr lang="en-US" sz="4400" b="1" dirty="0" err="1" smtClean="0">
                <a:solidFill>
                  <a:srgbClr val="7030A0"/>
                </a:solidFill>
              </a:rPr>
              <a:t>Amulek</a:t>
            </a:r>
            <a:endParaRPr lang="en-US" sz="4400" b="1" dirty="0">
              <a:solidFill>
                <a:srgbClr val="7030A0"/>
              </a:solidFill>
            </a:endParaRPr>
          </a:p>
        </p:txBody>
      </p:sp>
      <p:sp>
        <p:nvSpPr>
          <p:cNvPr id="3" name="Content Placeholder 2"/>
          <p:cNvSpPr>
            <a:spLocks noGrp="1"/>
          </p:cNvSpPr>
          <p:nvPr>
            <p:ph sz="quarter" idx="1"/>
          </p:nvPr>
        </p:nvSpPr>
        <p:spPr>
          <a:xfrm>
            <a:off x="304800" y="1219200"/>
            <a:ext cx="4724400" cy="5181600"/>
          </a:xfrm>
        </p:spPr>
        <p:txBody>
          <a:bodyPr>
            <a:normAutofit fontScale="25000" lnSpcReduction="20000"/>
          </a:bodyPr>
          <a:lstStyle/>
          <a:p>
            <a:pPr>
              <a:buNone/>
            </a:pPr>
            <a:r>
              <a:rPr lang="en-US" sz="4400" b="1" dirty="0" smtClean="0">
                <a:solidFill>
                  <a:srgbClr val="C00000"/>
                </a:solidFill>
              </a:rPr>
              <a:t>Alma 14:9-26</a:t>
            </a:r>
          </a:p>
          <a:p>
            <a:pPr>
              <a:buNone/>
            </a:pPr>
            <a:r>
              <a:rPr lang="en-US" sz="4800" b="1" dirty="0" smtClean="0">
                <a:solidFill>
                  <a:srgbClr val="C00000"/>
                </a:solidFill>
              </a:rPr>
              <a:t>And it came to pass that they took Alma and </a:t>
            </a:r>
            <a:r>
              <a:rPr lang="en-US" sz="4800" b="1" dirty="0" err="1" smtClean="0">
                <a:solidFill>
                  <a:srgbClr val="C00000"/>
                </a:solidFill>
              </a:rPr>
              <a:t>Amulek</a:t>
            </a:r>
            <a:r>
              <a:rPr lang="en-US" sz="4800" b="1" dirty="0" smtClean="0">
                <a:solidFill>
                  <a:srgbClr val="C00000"/>
                </a:solidFill>
              </a:rPr>
              <a:t>, and carried them forth to the place of martyrdom, that they might witness the destruction of those who were consumed by fire.</a:t>
            </a:r>
          </a:p>
          <a:p>
            <a:pPr>
              <a:buNone/>
            </a:pPr>
            <a:r>
              <a:rPr lang="en-US" sz="4800" b="1" dirty="0" smtClean="0">
                <a:solidFill>
                  <a:srgbClr val="C00000"/>
                </a:solidFill>
              </a:rPr>
              <a:t>10 And when </a:t>
            </a:r>
            <a:r>
              <a:rPr lang="en-US" sz="4800" b="1" dirty="0" err="1" smtClean="0">
                <a:solidFill>
                  <a:srgbClr val="C00000"/>
                </a:solidFill>
              </a:rPr>
              <a:t>Amulek</a:t>
            </a:r>
            <a:r>
              <a:rPr lang="en-US" sz="4800" b="1" dirty="0" smtClean="0">
                <a:solidFill>
                  <a:srgbClr val="C00000"/>
                </a:solidFill>
              </a:rPr>
              <a:t> saw the pains of the women and children who were consuming in the fire, he also was pained; and he said unto Alma: How can we witness this awful scene? Therefore let us stretch forth our hands, and exercise the power of God which is in us, and save them from the flames.</a:t>
            </a:r>
          </a:p>
          <a:p>
            <a:pPr>
              <a:buNone/>
            </a:pPr>
            <a:r>
              <a:rPr lang="en-US" sz="4800" b="1" dirty="0" smtClean="0">
                <a:solidFill>
                  <a:srgbClr val="C00000"/>
                </a:solidFill>
              </a:rPr>
              <a:t>11 But Alma said unto him: The Spirit </a:t>
            </a:r>
            <a:r>
              <a:rPr lang="en-US" sz="4800" b="1" dirty="0" err="1" smtClean="0">
                <a:solidFill>
                  <a:srgbClr val="C00000"/>
                </a:solidFill>
              </a:rPr>
              <a:t>constraineth</a:t>
            </a:r>
            <a:r>
              <a:rPr lang="en-US" sz="4800" b="1" dirty="0" smtClean="0">
                <a:solidFill>
                  <a:srgbClr val="C00000"/>
                </a:solidFill>
              </a:rPr>
              <a:t> me that I must not stretch forth mine hand; for behold the Lord </a:t>
            </a:r>
            <a:r>
              <a:rPr lang="en-US" sz="4800" b="1" dirty="0" err="1" smtClean="0">
                <a:solidFill>
                  <a:srgbClr val="C00000"/>
                </a:solidFill>
              </a:rPr>
              <a:t>receiveth</a:t>
            </a:r>
            <a:r>
              <a:rPr lang="en-US" sz="4800" b="1" dirty="0" smtClean="0">
                <a:solidFill>
                  <a:srgbClr val="C00000"/>
                </a:solidFill>
              </a:rPr>
              <a:t> them up unto himself, in glory; </a:t>
            </a:r>
          </a:p>
          <a:p>
            <a:pPr>
              <a:buNone/>
            </a:pPr>
            <a:r>
              <a:rPr lang="en-US" sz="4800" b="1" dirty="0" smtClean="0">
                <a:solidFill>
                  <a:srgbClr val="C00000"/>
                </a:solidFill>
              </a:rPr>
              <a:t>and he doth suffer that they may do this thing, or that the people may do this thing unto them, according to the hardness of their hearts, that the judgments which he shall exercise upon them in his wrath may be just; and the blood of the innocent shall stand as a witness against them, yea, and cry mightily against them at the last day.</a:t>
            </a:r>
          </a:p>
          <a:p>
            <a:pPr>
              <a:buNone/>
            </a:pPr>
            <a:r>
              <a:rPr lang="en-US" sz="4800" b="1" dirty="0" smtClean="0">
                <a:solidFill>
                  <a:srgbClr val="C00000"/>
                </a:solidFill>
              </a:rPr>
              <a:t>12 Now </a:t>
            </a:r>
            <a:r>
              <a:rPr lang="en-US" sz="4800" b="1" dirty="0" err="1" smtClean="0">
                <a:solidFill>
                  <a:srgbClr val="C00000"/>
                </a:solidFill>
              </a:rPr>
              <a:t>Amulek</a:t>
            </a:r>
            <a:r>
              <a:rPr lang="en-US" sz="4800" b="1" dirty="0" smtClean="0">
                <a:solidFill>
                  <a:srgbClr val="C00000"/>
                </a:solidFill>
              </a:rPr>
              <a:t> said unto Alma: Behold, perhaps they will burn us also.</a:t>
            </a:r>
          </a:p>
          <a:p>
            <a:pPr>
              <a:buNone/>
            </a:pPr>
            <a:r>
              <a:rPr lang="en-US" sz="4800" b="1" dirty="0" smtClean="0">
                <a:solidFill>
                  <a:srgbClr val="C00000"/>
                </a:solidFill>
              </a:rPr>
              <a:t>13 And Alma said: Be it according to the will of the Lord. But, behold, our work is not finished; therefore they burn us not.</a:t>
            </a:r>
          </a:p>
          <a:p>
            <a:pPr>
              <a:buNone/>
            </a:pPr>
            <a:r>
              <a:rPr lang="en-US" sz="4800" b="1" dirty="0" smtClean="0">
                <a:solidFill>
                  <a:srgbClr val="C00000"/>
                </a:solidFill>
              </a:rPr>
              <a:t>16 And it came to pass that Alma and </a:t>
            </a:r>
            <a:r>
              <a:rPr lang="en-US" sz="4800" b="1" dirty="0" err="1" smtClean="0">
                <a:solidFill>
                  <a:srgbClr val="C00000"/>
                </a:solidFill>
              </a:rPr>
              <a:t>Amulek</a:t>
            </a:r>
            <a:r>
              <a:rPr lang="en-US" sz="4800" b="1" dirty="0" smtClean="0">
                <a:solidFill>
                  <a:srgbClr val="C00000"/>
                </a:solidFill>
              </a:rPr>
              <a:t>, </a:t>
            </a:r>
            <a:r>
              <a:rPr lang="en-US" sz="4800" b="1" dirty="0" err="1" smtClean="0">
                <a:solidFill>
                  <a:srgbClr val="C00000"/>
                </a:solidFill>
              </a:rPr>
              <a:t>Amulek</a:t>
            </a:r>
            <a:r>
              <a:rPr lang="en-US" sz="4800" b="1" dirty="0" smtClean="0">
                <a:solidFill>
                  <a:srgbClr val="C00000"/>
                </a:solidFill>
              </a:rPr>
              <a:t> having forsaken all his gold, and silver, and his precious things, which were in the land of </a:t>
            </a:r>
            <a:r>
              <a:rPr lang="en-US" sz="4800" b="1" dirty="0" err="1" smtClean="0">
                <a:solidFill>
                  <a:srgbClr val="C00000"/>
                </a:solidFill>
              </a:rPr>
              <a:t>Ammonihah</a:t>
            </a:r>
            <a:r>
              <a:rPr lang="en-US" sz="4800" b="1" dirty="0" smtClean="0">
                <a:solidFill>
                  <a:srgbClr val="C00000"/>
                </a:solidFill>
              </a:rPr>
              <a:t>, for the word of God, he being rejected by those who were once his friends and also by his father and his kindred;</a:t>
            </a:r>
            <a:endParaRPr lang="en-US" sz="4800" b="1" dirty="0">
              <a:solidFill>
                <a:srgbClr val="C00000"/>
              </a:solidFill>
            </a:endParaRPr>
          </a:p>
        </p:txBody>
      </p:sp>
      <p:pic>
        <p:nvPicPr>
          <p:cNvPr id="39938" name="Picture 2" descr="http://www.josephsmith.net/images/Magazines/Ensign/Archive/ensignlp.nfo:o:2500.jpg"/>
          <p:cNvPicPr>
            <a:picLocks noChangeAspect="1" noChangeArrowheads="1"/>
          </p:cNvPicPr>
          <p:nvPr/>
        </p:nvPicPr>
        <p:blipFill>
          <a:blip r:embed="rId3" cstate="print"/>
          <a:srcRect/>
          <a:stretch>
            <a:fillRect/>
          </a:stretch>
        </p:blipFill>
        <p:spPr bwMode="auto">
          <a:xfrm>
            <a:off x="5238115" y="1371600"/>
            <a:ext cx="3711573" cy="2667000"/>
          </a:xfrm>
          <a:prstGeom prst="rect">
            <a:avLst/>
          </a:prstGeom>
          <a:noFill/>
        </p:spPr>
      </p:pic>
    </p:spTree>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Help….</a:t>
            </a:r>
            <a:endParaRPr lang="en-US" dirty="0"/>
          </a:p>
        </p:txBody>
      </p:sp>
      <p:pic>
        <p:nvPicPr>
          <p:cNvPr id="2050" name="Picture 2" descr="http://www.folkprophet.com/aabackground.jpg"/>
          <p:cNvPicPr>
            <a:picLocks noChangeAspect="1" noChangeArrowheads="1"/>
          </p:cNvPicPr>
          <p:nvPr/>
        </p:nvPicPr>
        <p:blipFill>
          <a:blip r:embed="rId3" cstate="print"/>
          <a:srcRect/>
          <a:stretch>
            <a:fillRect/>
          </a:stretch>
        </p:blipFill>
        <p:spPr bwMode="auto">
          <a:xfrm>
            <a:off x="304800" y="1524000"/>
            <a:ext cx="4191000" cy="5029200"/>
          </a:xfrm>
          <a:prstGeom prst="rect">
            <a:avLst/>
          </a:prstGeom>
          <a:noFill/>
        </p:spPr>
      </p:pic>
      <p:sp>
        <p:nvSpPr>
          <p:cNvPr id="3" name="Content Placeholder 2"/>
          <p:cNvSpPr>
            <a:spLocks noGrp="1"/>
          </p:cNvSpPr>
          <p:nvPr>
            <p:ph sz="quarter" idx="1"/>
          </p:nvPr>
        </p:nvSpPr>
        <p:spPr>
          <a:xfrm>
            <a:off x="4495800" y="1219200"/>
            <a:ext cx="4724400" cy="5257800"/>
          </a:xfrm>
        </p:spPr>
        <p:txBody>
          <a:bodyPr>
            <a:normAutofit fontScale="85000" lnSpcReduction="20000"/>
          </a:bodyPr>
          <a:lstStyle/>
          <a:p>
            <a:pPr>
              <a:buNone/>
            </a:pPr>
            <a:r>
              <a:rPr lang="en-US" sz="3300" b="1" u="sng" dirty="0" smtClean="0">
                <a:solidFill>
                  <a:srgbClr val="C00000"/>
                </a:solidFill>
              </a:rPr>
              <a:t>Alma 15:</a:t>
            </a:r>
          </a:p>
          <a:p>
            <a:pPr>
              <a:buNone/>
            </a:pPr>
            <a:r>
              <a:rPr lang="en-US" b="1" dirty="0" smtClean="0">
                <a:solidFill>
                  <a:srgbClr val="C00000"/>
                </a:solidFill>
              </a:rPr>
              <a:t>16 And it came to pass that …</a:t>
            </a:r>
            <a:r>
              <a:rPr lang="en-US" b="1" dirty="0" err="1" smtClean="0">
                <a:solidFill>
                  <a:srgbClr val="C00000"/>
                </a:solidFill>
              </a:rPr>
              <a:t>Amulek</a:t>
            </a:r>
            <a:r>
              <a:rPr lang="en-US" b="1" dirty="0" smtClean="0">
                <a:solidFill>
                  <a:srgbClr val="C00000"/>
                </a:solidFill>
              </a:rPr>
              <a:t> having forsaken all his gold, and silver, and his precious things, which were in the land of </a:t>
            </a:r>
            <a:r>
              <a:rPr lang="en-US" b="1" dirty="0" err="1" smtClean="0">
                <a:solidFill>
                  <a:srgbClr val="C00000"/>
                </a:solidFill>
              </a:rPr>
              <a:t>Ammonihah</a:t>
            </a:r>
            <a:r>
              <a:rPr lang="en-US" b="1" dirty="0" smtClean="0">
                <a:solidFill>
                  <a:srgbClr val="C00000"/>
                </a:solidFill>
              </a:rPr>
              <a:t>, for the word of God, he being rejected by those who were once his friends and also by his father and his kindred;</a:t>
            </a:r>
          </a:p>
          <a:p>
            <a:pPr>
              <a:buNone/>
            </a:pPr>
            <a:r>
              <a:rPr lang="en-US" b="1" dirty="0" smtClean="0">
                <a:solidFill>
                  <a:srgbClr val="C00000"/>
                </a:solidFill>
              </a:rPr>
              <a:t>18 Now as I said, Alma having seen all these things, therefore he took </a:t>
            </a:r>
            <a:r>
              <a:rPr lang="en-US" b="1" dirty="0" err="1" smtClean="0">
                <a:solidFill>
                  <a:srgbClr val="C00000"/>
                </a:solidFill>
              </a:rPr>
              <a:t>Amulek</a:t>
            </a:r>
            <a:r>
              <a:rPr lang="en-US" b="1" dirty="0" smtClean="0">
                <a:solidFill>
                  <a:srgbClr val="C00000"/>
                </a:solidFill>
              </a:rPr>
              <a:t> </a:t>
            </a:r>
          </a:p>
          <a:p>
            <a:pPr>
              <a:buNone/>
            </a:pPr>
            <a:r>
              <a:rPr lang="en-US" b="1" i="1" u="sng" dirty="0" smtClean="0">
                <a:solidFill>
                  <a:srgbClr val="C00000"/>
                </a:solidFill>
              </a:rPr>
              <a:t>…to his own house, and did administer unto him in his tribulations, and strengthened him in the Lord.</a:t>
            </a:r>
          </a:p>
          <a:p>
            <a:pPr>
              <a:buNone/>
            </a:pPr>
            <a:endParaRPr lang="en-US" b="1" dirty="0"/>
          </a:p>
        </p:txBody>
      </p:sp>
    </p:spTree>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sosceles Triangle 3"/>
          <p:cNvSpPr/>
          <p:nvPr/>
        </p:nvSpPr>
        <p:spPr>
          <a:xfrm>
            <a:off x="2514600" y="1752600"/>
            <a:ext cx="3505200" cy="3352800"/>
          </a:xfrm>
          <a:prstGeom prst="triangle">
            <a:avLst/>
          </a:prstGeom>
          <a:blipFill>
            <a:blip r:embed="rId3" cstate="print"/>
            <a:stretch>
              <a:fillRect/>
            </a:stretch>
          </a:blipFill>
          <a:effectLst>
            <a:innerShdw blurRad="63500" dist="50800" dir="18900000">
              <a:prstClr val="black">
                <a:alpha val="50000"/>
              </a:prstClr>
            </a:innerShdw>
          </a:effectLst>
        </p:spPr>
        <p:style>
          <a:lnRef idx="2">
            <a:schemeClr val="accent1"/>
          </a:lnRef>
          <a:fillRef idx="1">
            <a:schemeClr val="lt1"/>
          </a:fillRef>
          <a:effectRef idx="0">
            <a:schemeClr val="accent1"/>
          </a:effectRef>
          <a:fontRef idx="minor">
            <a:schemeClr val="dk1"/>
          </a:fontRef>
        </p:style>
        <p:txBody>
          <a:bodyPr rtlCol="0" anchor="ctr">
            <a:scene3d>
              <a:camera prst="orthographicFront"/>
              <a:lightRig rig="threePt" dir="t"/>
            </a:scene3d>
            <a:sp3d extrusionH="57150">
              <a:bevelT w="38100" h="38100"/>
            </a:sp3d>
          </a:bodyPr>
          <a:lstStyle/>
          <a:p>
            <a:pPr algn="ctr"/>
            <a:endParaRPr lang="en-US"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a:p>
            <a:pPr algn="ctr"/>
            <a:endParaRPr lang="en-US"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5" name="TextBox 4"/>
          <p:cNvSpPr txBox="1"/>
          <p:nvPr/>
        </p:nvSpPr>
        <p:spPr>
          <a:xfrm rot="17923416">
            <a:off x="1556663" y="2827898"/>
            <a:ext cx="2569229" cy="646331"/>
          </a:xfrm>
          <a:prstGeom prst="rect">
            <a:avLst/>
          </a:prstGeom>
          <a:noFill/>
        </p:spPr>
        <p:txBody>
          <a:bodyPr wrap="none" rtlCol="0">
            <a:spAutoFit/>
          </a:bodyPr>
          <a:lstStyle/>
          <a:p>
            <a:r>
              <a:rPr lang="en-US" sz="3600" dirty="0" smtClean="0">
                <a:solidFill>
                  <a:srgbClr val="C00000"/>
                </a:solidFill>
                <a:latin typeface="Copperplate Gothic Bold" pitchFamily="34" charset="0"/>
              </a:rPr>
              <a:t>Spiritual</a:t>
            </a:r>
          </a:p>
        </p:txBody>
      </p:sp>
      <p:sp>
        <p:nvSpPr>
          <p:cNvPr id="11" name="TextBox 10"/>
          <p:cNvSpPr txBox="1"/>
          <p:nvPr/>
        </p:nvSpPr>
        <p:spPr>
          <a:xfrm>
            <a:off x="3048000" y="3721894"/>
            <a:ext cx="2326984" cy="1231106"/>
          </a:xfrm>
          <a:prstGeom prst="rect">
            <a:avLst/>
          </a:prstGeom>
          <a:noFill/>
        </p:spPr>
        <p:txBody>
          <a:bodyPr wrap="none" rtlCol="0">
            <a:spAutoFit/>
          </a:bodyPr>
          <a:lstStyle/>
          <a:p>
            <a:endParaRPr lang="en-US" b="1" dirty="0" smtClean="0">
              <a:solidFill>
                <a:schemeClr val="bg1"/>
              </a:solidFill>
              <a:latin typeface="Copperplate Gothic Bold" pitchFamily="34" charset="0"/>
            </a:endParaRPr>
          </a:p>
          <a:p>
            <a:pPr algn="ctr"/>
            <a:r>
              <a:rPr lang="en-US" sz="2800" b="1" dirty="0" smtClean="0">
                <a:solidFill>
                  <a:schemeClr val="bg1"/>
                </a:solidFill>
                <a:latin typeface="Copperplate Gothic Bold" pitchFamily="34" charset="0"/>
              </a:rPr>
              <a:t>Healing</a:t>
            </a:r>
          </a:p>
          <a:p>
            <a:pPr algn="ctr"/>
            <a:r>
              <a:rPr lang="en-US" sz="2800" b="1" dirty="0" smtClean="0">
                <a:solidFill>
                  <a:schemeClr val="bg1"/>
                </a:solidFill>
                <a:latin typeface="Copperplate Gothic Bold" pitchFamily="34" charset="0"/>
              </a:rPr>
              <a:t>Principles</a:t>
            </a:r>
          </a:p>
        </p:txBody>
      </p:sp>
      <p:sp>
        <p:nvSpPr>
          <p:cNvPr id="12" name="TextBox 11"/>
          <p:cNvSpPr txBox="1"/>
          <p:nvPr/>
        </p:nvSpPr>
        <p:spPr>
          <a:xfrm rot="3626823">
            <a:off x="4589786" y="2973494"/>
            <a:ext cx="2469907" cy="646331"/>
          </a:xfrm>
          <a:prstGeom prst="rect">
            <a:avLst/>
          </a:prstGeom>
          <a:noFill/>
        </p:spPr>
        <p:txBody>
          <a:bodyPr wrap="none" rtlCol="0">
            <a:spAutoFit/>
          </a:bodyPr>
          <a:lstStyle/>
          <a:p>
            <a:r>
              <a:rPr lang="en-US" sz="3600" b="1" dirty="0" smtClean="0">
                <a:solidFill>
                  <a:srgbClr val="7030A0"/>
                </a:solidFill>
                <a:latin typeface="Copperplate Gothic Bold" pitchFamily="34" charset="0"/>
              </a:rPr>
              <a:t>Physical</a:t>
            </a:r>
          </a:p>
        </p:txBody>
      </p:sp>
      <p:sp>
        <p:nvSpPr>
          <p:cNvPr id="13" name="TextBox 12"/>
          <p:cNvSpPr txBox="1"/>
          <p:nvPr/>
        </p:nvSpPr>
        <p:spPr>
          <a:xfrm>
            <a:off x="2971800" y="5221069"/>
            <a:ext cx="2894447" cy="646331"/>
          </a:xfrm>
          <a:prstGeom prst="rect">
            <a:avLst/>
          </a:prstGeom>
          <a:noFill/>
        </p:spPr>
        <p:txBody>
          <a:bodyPr wrap="none" rtlCol="0">
            <a:spAutoFit/>
          </a:bodyPr>
          <a:lstStyle/>
          <a:p>
            <a:r>
              <a:rPr lang="en-US" sz="3600" dirty="0" smtClean="0">
                <a:solidFill>
                  <a:srgbClr val="002060"/>
                </a:solidFill>
                <a:latin typeface="Copperplate Gothic Bold" pitchFamily="34" charset="0"/>
              </a:rPr>
              <a:t>Emotional</a:t>
            </a:r>
          </a:p>
        </p:txBody>
      </p:sp>
      <p:sp>
        <p:nvSpPr>
          <p:cNvPr id="7" name="Title 6"/>
          <p:cNvSpPr>
            <a:spLocks noGrp="1"/>
          </p:cNvSpPr>
          <p:nvPr>
            <p:ph type="title"/>
          </p:nvPr>
        </p:nvSpPr>
        <p:spPr/>
        <p:txBody>
          <a:bodyPr>
            <a:normAutofit/>
          </a:bodyPr>
          <a:lstStyle/>
          <a:p>
            <a:r>
              <a:rPr lang="en-US" sz="4800" b="1" dirty="0" smtClean="0">
                <a:solidFill>
                  <a:srgbClr val="002060"/>
                </a:solidFill>
              </a:rPr>
              <a:t>Healing From Trauma</a:t>
            </a:r>
            <a:endParaRPr lang="en-US" sz="4800" b="1" dirty="0">
              <a:solidFill>
                <a:srgbClr val="002060"/>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0.70"/>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 calcmode="lin" valueType="num">
                                      <p:cBhvr>
                                        <p:cTn id="14" dur="1000" fill="hold"/>
                                        <p:tgtEl>
                                          <p:spTgt spid="11"/>
                                        </p:tgtEl>
                                        <p:attrNameLst>
                                          <p:attrName>ppt_w</p:attrName>
                                        </p:attrNameLst>
                                      </p:cBhvr>
                                      <p:tavLst>
                                        <p:tav tm="0">
                                          <p:val>
                                            <p:strVal val="#ppt_w*0.70"/>
                                          </p:val>
                                        </p:tav>
                                        <p:tav tm="100000">
                                          <p:val>
                                            <p:strVal val="#ppt_w"/>
                                          </p:val>
                                        </p:tav>
                                      </p:tavLst>
                                    </p:anim>
                                    <p:anim calcmode="lin" valueType="num">
                                      <p:cBhvr>
                                        <p:cTn id="15" dur="1000" fill="hold"/>
                                        <p:tgtEl>
                                          <p:spTgt spid="11"/>
                                        </p:tgtEl>
                                        <p:attrNameLst>
                                          <p:attrName>ppt_h</p:attrName>
                                        </p:attrNameLst>
                                      </p:cBhvr>
                                      <p:tavLst>
                                        <p:tav tm="0">
                                          <p:val>
                                            <p:strVal val="#ppt_h"/>
                                          </p:val>
                                        </p:tav>
                                        <p:tav tm="100000">
                                          <p:val>
                                            <p:strVal val="#ppt_h"/>
                                          </p:val>
                                        </p:tav>
                                      </p:tavLst>
                                    </p:anim>
                                    <p:animEffect transition="in" filter="fade">
                                      <p:cBhvr>
                                        <p:cTn id="16" dur="100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1000" fill="hold"/>
                                        <p:tgtEl>
                                          <p:spTgt spid="5"/>
                                        </p:tgtEl>
                                        <p:attrNameLst>
                                          <p:attrName>ppt_w</p:attrName>
                                        </p:attrNameLst>
                                      </p:cBhvr>
                                      <p:tavLst>
                                        <p:tav tm="0">
                                          <p:val>
                                            <p:strVal val="#ppt_w*0.70"/>
                                          </p:val>
                                        </p:tav>
                                        <p:tav tm="100000">
                                          <p:val>
                                            <p:strVal val="#ppt_w"/>
                                          </p:val>
                                        </p:tav>
                                      </p:tavLst>
                                    </p:anim>
                                    <p:anim calcmode="lin" valueType="num">
                                      <p:cBhvr>
                                        <p:cTn id="22" dur="1000" fill="hold"/>
                                        <p:tgtEl>
                                          <p:spTgt spid="5"/>
                                        </p:tgtEl>
                                        <p:attrNameLst>
                                          <p:attrName>ppt_h</p:attrName>
                                        </p:attrNameLst>
                                      </p:cBhvr>
                                      <p:tavLst>
                                        <p:tav tm="0">
                                          <p:val>
                                            <p:strVal val="#ppt_h"/>
                                          </p:val>
                                        </p:tav>
                                        <p:tav tm="100000">
                                          <p:val>
                                            <p:strVal val="#ppt_h"/>
                                          </p:val>
                                        </p:tav>
                                      </p:tavLst>
                                    </p:anim>
                                    <p:animEffect transition="in" filter="fade">
                                      <p:cBhvr>
                                        <p:cTn id="23" dur="10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1000" fill="hold"/>
                                        <p:tgtEl>
                                          <p:spTgt spid="12"/>
                                        </p:tgtEl>
                                        <p:attrNameLst>
                                          <p:attrName>ppt_w</p:attrName>
                                        </p:attrNameLst>
                                      </p:cBhvr>
                                      <p:tavLst>
                                        <p:tav tm="0">
                                          <p:val>
                                            <p:strVal val="#ppt_w*0.70"/>
                                          </p:val>
                                        </p:tav>
                                        <p:tav tm="100000">
                                          <p:val>
                                            <p:strVal val="#ppt_w"/>
                                          </p:val>
                                        </p:tav>
                                      </p:tavLst>
                                    </p:anim>
                                    <p:anim calcmode="lin" valueType="num">
                                      <p:cBhvr>
                                        <p:cTn id="29" dur="1000" fill="hold"/>
                                        <p:tgtEl>
                                          <p:spTgt spid="12"/>
                                        </p:tgtEl>
                                        <p:attrNameLst>
                                          <p:attrName>ppt_h</p:attrName>
                                        </p:attrNameLst>
                                      </p:cBhvr>
                                      <p:tavLst>
                                        <p:tav tm="0">
                                          <p:val>
                                            <p:strVal val="#ppt_h"/>
                                          </p:val>
                                        </p:tav>
                                        <p:tav tm="100000">
                                          <p:val>
                                            <p:strVal val="#ppt_h"/>
                                          </p:val>
                                        </p:tav>
                                      </p:tavLst>
                                    </p:anim>
                                    <p:animEffect transition="in" filter="fade">
                                      <p:cBhvr>
                                        <p:cTn id="30" dur="1000"/>
                                        <p:tgtEl>
                                          <p:spTgt spid="12"/>
                                        </p:tgtEl>
                                      </p:cBhvr>
                                    </p:animEffect>
                                  </p:childTnLst>
                                </p:cTn>
                              </p:par>
                            </p:childTnLst>
                          </p:cTn>
                        </p:par>
                      </p:childTnLst>
                    </p:cTn>
                  </p:par>
                  <p:par>
                    <p:cTn id="31" fill="hold">
                      <p:stCondLst>
                        <p:cond delay="indefinite"/>
                      </p:stCondLst>
                      <p:childTnLst>
                        <p:par>
                          <p:cTn id="32" fill="hold">
                            <p:stCondLst>
                              <p:cond delay="0"/>
                            </p:stCondLst>
                            <p:childTnLst>
                              <p:par>
                                <p:cTn id="33" presetID="55" presetClass="entr" presetSubtype="0"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1000" fill="hold"/>
                                        <p:tgtEl>
                                          <p:spTgt spid="13"/>
                                        </p:tgtEl>
                                        <p:attrNameLst>
                                          <p:attrName>ppt_w</p:attrName>
                                        </p:attrNameLst>
                                      </p:cBhvr>
                                      <p:tavLst>
                                        <p:tav tm="0">
                                          <p:val>
                                            <p:strVal val="#ppt_w*0.70"/>
                                          </p:val>
                                        </p:tav>
                                        <p:tav tm="100000">
                                          <p:val>
                                            <p:strVal val="#ppt_w"/>
                                          </p:val>
                                        </p:tav>
                                      </p:tavLst>
                                    </p:anim>
                                    <p:anim calcmode="lin" valueType="num">
                                      <p:cBhvr>
                                        <p:cTn id="36" dur="1000" fill="hold"/>
                                        <p:tgtEl>
                                          <p:spTgt spid="13"/>
                                        </p:tgtEl>
                                        <p:attrNameLst>
                                          <p:attrName>ppt_h</p:attrName>
                                        </p:attrNameLst>
                                      </p:cBhvr>
                                      <p:tavLst>
                                        <p:tav tm="0">
                                          <p:val>
                                            <p:strVal val="#ppt_h"/>
                                          </p:val>
                                        </p:tav>
                                        <p:tav tm="100000">
                                          <p:val>
                                            <p:strVal val="#ppt_h"/>
                                          </p:val>
                                        </p:tav>
                                      </p:tavLst>
                                    </p:anim>
                                    <p:animEffect transition="in" filter="fade">
                                      <p:cBhvr>
                                        <p:cTn id="37"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11" grpId="0"/>
      <p:bldP spid="12" grpId="0"/>
      <p:bldP spid="1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https://fbcdn-sphotos-a.akamaihd.net/hphotos-ak-ash4/418307_2970744961409_1645294035_2512308_1015221925_n.jpg"/>
          <p:cNvPicPr>
            <a:picLocks noChangeAspect="1" noChangeArrowheads="1"/>
          </p:cNvPicPr>
          <p:nvPr/>
        </p:nvPicPr>
        <p:blipFill>
          <a:blip r:embed="rId3" cstate="print"/>
          <a:srcRect/>
          <a:stretch>
            <a:fillRect/>
          </a:stretch>
        </p:blipFill>
        <p:spPr bwMode="auto">
          <a:xfrm>
            <a:off x="0" y="-25908"/>
            <a:ext cx="9144000" cy="6823901"/>
          </a:xfrm>
          <a:prstGeom prst="rect">
            <a:avLst/>
          </a:prstGeom>
          <a:noFill/>
        </p:spPr>
      </p:pic>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https://fbcdn-sphotos-a.akamaihd.net/hphotos-ak-snc7/409060_2970743201365_1645294035_2512301_1141172029_n.jpg"/>
          <p:cNvPicPr>
            <a:picLocks noChangeAspect="1" noChangeArrowheads="1"/>
          </p:cNvPicPr>
          <p:nvPr/>
        </p:nvPicPr>
        <p:blipFill>
          <a:blip r:embed="rId3" cstate="print"/>
          <a:srcRect/>
          <a:stretch>
            <a:fillRect/>
          </a:stretch>
        </p:blipFill>
        <p:spPr bwMode="auto">
          <a:xfrm>
            <a:off x="-152401" y="-685800"/>
            <a:ext cx="9666557" cy="8001000"/>
          </a:xfrm>
          <a:prstGeom prst="rect">
            <a:avLst/>
          </a:prstGeom>
          <a:noFill/>
        </p:spPr>
      </p:pic>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descr="bathroom-stall.jpg"/>
          <p:cNvPicPr>
            <a:picLocks noGrp="1" noChangeAspect="1"/>
          </p:cNvPicPr>
          <p:nvPr>
            <p:ph sz="quarter" idx="1"/>
          </p:nvPr>
        </p:nvPicPr>
        <p:blipFill>
          <a:blip r:embed="rId3" cstate="print"/>
          <a:stretch>
            <a:fillRect/>
          </a:stretch>
        </p:blipFill>
        <p:spPr>
          <a:xfrm>
            <a:off x="0" y="0"/>
            <a:ext cx="9306984" cy="6858000"/>
          </a:xfrm>
        </p:spPr>
      </p:pic>
      <p:sp>
        <p:nvSpPr>
          <p:cNvPr id="2050" name="AutoShape 2" descr="http://www.thelotablog.com/wp-content/uploads/2011/09/bathroom-stall.jpg"/>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smtClean="0">
                <a:solidFill>
                  <a:srgbClr val="C00000"/>
                </a:solidFill>
              </a:rPr>
              <a:t>Basic Truth….</a:t>
            </a:r>
            <a:endParaRPr lang="en-US" sz="5400" b="1" dirty="0">
              <a:solidFill>
                <a:srgbClr val="C00000"/>
              </a:solidFill>
            </a:endParaRPr>
          </a:p>
        </p:txBody>
      </p:sp>
      <p:sp>
        <p:nvSpPr>
          <p:cNvPr id="3" name="Content Placeholder 2"/>
          <p:cNvSpPr>
            <a:spLocks noGrp="1"/>
          </p:cNvSpPr>
          <p:nvPr>
            <p:ph sz="quarter" idx="1"/>
          </p:nvPr>
        </p:nvSpPr>
        <p:spPr>
          <a:xfrm>
            <a:off x="228600" y="1219200"/>
            <a:ext cx="8686800" cy="4937760"/>
          </a:xfrm>
        </p:spPr>
        <p:txBody>
          <a:bodyPr>
            <a:normAutofit lnSpcReduction="10000"/>
          </a:bodyPr>
          <a:lstStyle/>
          <a:p>
            <a:pPr algn="ctr">
              <a:buNone/>
            </a:pPr>
            <a:r>
              <a:rPr lang="en-US" sz="6000" dirty="0" smtClean="0">
                <a:solidFill>
                  <a:srgbClr val="7030A0"/>
                </a:solidFill>
                <a:latin typeface="GungsuhChe" pitchFamily="49" charset="-127"/>
                <a:ea typeface="GungsuhChe" pitchFamily="49" charset="-127"/>
              </a:rPr>
              <a:t>Your perception </a:t>
            </a:r>
          </a:p>
          <a:p>
            <a:pPr algn="ctr">
              <a:buNone/>
            </a:pPr>
            <a:r>
              <a:rPr lang="en-US" sz="6000" dirty="0" smtClean="0">
                <a:solidFill>
                  <a:srgbClr val="7030A0"/>
                </a:solidFill>
                <a:latin typeface="GungsuhChe" pitchFamily="49" charset="-127"/>
                <a:ea typeface="GungsuhChe" pitchFamily="49" charset="-127"/>
              </a:rPr>
              <a:t>becomes your reality.</a:t>
            </a:r>
          </a:p>
          <a:p>
            <a:pPr algn="ctr">
              <a:buNone/>
            </a:pPr>
            <a:r>
              <a:rPr lang="en-US" sz="6000" dirty="0" smtClean="0">
                <a:solidFill>
                  <a:srgbClr val="7030A0"/>
                </a:solidFill>
                <a:latin typeface="GungsuhChe" pitchFamily="49" charset="-127"/>
                <a:ea typeface="GungsuhChe" pitchFamily="49" charset="-127"/>
              </a:rPr>
              <a:t>Your personal history</a:t>
            </a:r>
          </a:p>
          <a:p>
            <a:pPr algn="ctr">
              <a:buNone/>
            </a:pPr>
            <a:r>
              <a:rPr lang="en-US" sz="6000" dirty="0" smtClean="0">
                <a:solidFill>
                  <a:srgbClr val="7030A0"/>
                </a:solidFill>
                <a:latin typeface="GungsuhChe" pitchFamily="49" charset="-127"/>
                <a:ea typeface="GungsuhChe" pitchFamily="49" charset="-127"/>
              </a:rPr>
              <a:t>Is based on</a:t>
            </a:r>
          </a:p>
          <a:p>
            <a:pPr algn="ctr">
              <a:buNone/>
            </a:pPr>
            <a:r>
              <a:rPr lang="en-US" sz="6000" dirty="0" smtClean="0">
                <a:solidFill>
                  <a:srgbClr val="7030A0"/>
                </a:solidFill>
                <a:latin typeface="GungsuhChe" pitchFamily="49" charset="-127"/>
                <a:ea typeface="GungsuhChe" pitchFamily="49" charset="-127"/>
              </a:rPr>
              <a:t>How you interpreted it</a:t>
            </a:r>
            <a:endParaRPr lang="en-US" sz="6000" dirty="0">
              <a:solidFill>
                <a:srgbClr val="7030A0"/>
              </a:solidFill>
              <a:latin typeface="GungsuhChe" pitchFamily="49" charset="-127"/>
              <a:ea typeface="GungsuhChe" pitchFamily="49" charset="-127"/>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left)">
                                      <p:cBhvr>
                                        <p:cTn id="27"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6000" b="1" dirty="0" smtClean="0">
                <a:solidFill>
                  <a:srgbClr val="C00000"/>
                </a:solidFill>
              </a:rPr>
              <a:t>For Instance….</a:t>
            </a:r>
            <a:endParaRPr lang="en-US" sz="6000" b="1" dirty="0">
              <a:solidFill>
                <a:srgbClr val="C00000"/>
              </a:solidFill>
            </a:endParaRPr>
          </a:p>
        </p:txBody>
      </p:sp>
      <p:sp>
        <p:nvSpPr>
          <p:cNvPr id="3" name="Content Placeholder 2"/>
          <p:cNvSpPr>
            <a:spLocks noGrp="1"/>
          </p:cNvSpPr>
          <p:nvPr>
            <p:ph sz="quarter" idx="1"/>
          </p:nvPr>
        </p:nvSpPr>
        <p:spPr/>
        <p:txBody>
          <a:bodyPr/>
          <a:lstStyle/>
          <a:p>
            <a:endParaRPr lang="en-US"/>
          </a:p>
        </p:txBody>
      </p:sp>
      <p:pic>
        <p:nvPicPr>
          <p:cNvPr id="2052" name="Picture 4" descr="http://i734.photobucket.com/albums/ww350/joy_picot/ID-10072064.jpg"/>
          <p:cNvPicPr>
            <a:picLocks noChangeAspect="1" noChangeArrowheads="1"/>
          </p:cNvPicPr>
          <p:nvPr/>
        </p:nvPicPr>
        <p:blipFill>
          <a:blip r:embed="rId3" cstate="print"/>
          <a:srcRect/>
          <a:stretch>
            <a:fillRect/>
          </a:stretch>
        </p:blipFill>
        <p:spPr bwMode="auto">
          <a:xfrm>
            <a:off x="0" y="0"/>
            <a:ext cx="9143999" cy="6858000"/>
          </a:xfrm>
          <a:prstGeom prst="rect">
            <a:avLst/>
          </a:prstGeom>
          <a:noFill/>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2052"/>
                                        </p:tgtEl>
                                        <p:attrNameLst>
                                          <p:attrName>style.visibility</p:attrName>
                                        </p:attrNameLst>
                                      </p:cBhvr>
                                      <p:to>
                                        <p:strVal val="visible"/>
                                      </p:to>
                                    </p:set>
                                    <p:anim calcmode="lin" valueType="num">
                                      <p:cBhvr>
                                        <p:cTn id="7" dur="1000" fill="hold"/>
                                        <p:tgtEl>
                                          <p:spTgt spid="2052"/>
                                        </p:tgtEl>
                                        <p:attrNameLst>
                                          <p:attrName>ppt_w</p:attrName>
                                        </p:attrNameLst>
                                      </p:cBhvr>
                                      <p:tavLst>
                                        <p:tav tm="0">
                                          <p:val>
                                            <p:strVal val="#ppt_w*0.70"/>
                                          </p:val>
                                        </p:tav>
                                        <p:tav tm="100000">
                                          <p:val>
                                            <p:strVal val="#ppt_w"/>
                                          </p:val>
                                        </p:tav>
                                      </p:tavLst>
                                    </p:anim>
                                    <p:anim calcmode="lin" valueType="num">
                                      <p:cBhvr>
                                        <p:cTn id="8" dur="1000" fill="hold"/>
                                        <p:tgtEl>
                                          <p:spTgt spid="2052"/>
                                        </p:tgtEl>
                                        <p:attrNameLst>
                                          <p:attrName>ppt_h</p:attrName>
                                        </p:attrNameLst>
                                      </p:cBhvr>
                                      <p:tavLst>
                                        <p:tav tm="0">
                                          <p:val>
                                            <p:strVal val="#ppt_h"/>
                                          </p:val>
                                        </p:tav>
                                        <p:tav tm="100000">
                                          <p:val>
                                            <p:strVal val="#ppt_h"/>
                                          </p:val>
                                        </p:tav>
                                      </p:tavLst>
                                    </p:anim>
                                    <p:animEffect transition="in" filter="fade">
                                      <p:cBhvr>
                                        <p:cTn id="9" dur="100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endParaRPr lang="en-US"/>
          </a:p>
        </p:txBody>
      </p:sp>
      <p:pic>
        <p:nvPicPr>
          <p:cNvPr id="46082" name="Picture 2" descr="http://counterforce.files.wordpress.com/2010/04/heated-debate.jpg"/>
          <p:cNvPicPr>
            <a:picLocks noChangeAspect="1" noChangeArrowheads="1"/>
          </p:cNvPicPr>
          <p:nvPr/>
        </p:nvPicPr>
        <p:blipFill>
          <a:blip r:embed="rId3" cstate="print"/>
          <a:srcRect/>
          <a:stretch>
            <a:fillRect/>
          </a:stretch>
        </p:blipFill>
        <p:spPr bwMode="auto">
          <a:xfrm>
            <a:off x="-1" y="0"/>
            <a:ext cx="9157079" cy="6858000"/>
          </a:xfrm>
          <a:prstGeom prst="rect">
            <a:avLst/>
          </a:prstGeom>
          <a:noFill/>
        </p:spPr>
      </p:pic>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endParaRPr lang="en-US"/>
          </a:p>
        </p:txBody>
      </p:sp>
      <p:pic>
        <p:nvPicPr>
          <p:cNvPr id="48130" name="Picture 2" descr="http://cdn2.funnycorner.net/funny-pictures/6034/dock-taped-kid.jpg"/>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spTree>
  </p:cSld>
  <p:clrMapOvr>
    <a:masterClrMapping/>
  </p:clrMapOvr>
  <p:transition>
    <p:fad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gin">
  <a:themeElements>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Origin">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Origin</Template>
  <TotalTime>2269</TotalTime>
  <Words>338</Words>
  <Application>Microsoft Office PowerPoint</Application>
  <PresentationFormat>On-screen Show (4:3)</PresentationFormat>
  <Paragraphs>143</Paragraphs>
  <Slides>23</Slides>
  <Notes>23</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Origin</vt:lpstr>
      <vt:lpstr>Scars on the Soul</vt:lpstr>
      <vt:lpstr>Slide 2</vt:lpstr>
      <vt:lpstr>Slide 3</vt:lpstr>
      <vt:lpstr>Slide 4</vt:lpstr>
      <vt:lpstr>Slide 5</vt:lpstr>
      <vt:lpstr>Basic Truth….</vt:lpstr>
      <vt:lpstr>For Instance….</vt:lpstr>
      <vt:lpstr>Slide 8</vt:lpstr>
      <vt:lpstr>Slide 9</vt:lpstr>
      <vt:lpstr>John “the Beloved”</vt:lpstr>
      <vt:lpstr>Slide 11</vt:lpstr>
      <vt:lpstr>The Terrible Dilemma </vt:lpstr>
      <vt:lpstr>Slide 13</vt:lpstr>
      <vt:lpstr>Trauma Guilt</vt:lpstr>
      <vt:lpstr>Critical Skills</vt:lpstr>
      <vt:lpstr>Word of Warning</vt:lpstr>
      <vt:lpstr>Challenging the Foundation</vt:lpstr>
      <vt:lpstr>Twin Battles</vt:lpstr>
      <vt:lpstr>Triggers</vt:lpstr>
      <vt:lpstr>Coping Skills</vt:lpstr>
      <vt:lpstr>Alma and Amulek</vt:lpstr>
      <vt:lpstr>Help….</vt:lpstr>
      <vt:lpstr>Healing From Trauma</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Proverbs 8</dc:title>
  <dc:creator>Kevin</dc:creator>
  <cp:lastModifiedBy>Kevin Hinckley</cp:lastModifiedBy>
  <cp:revision>41</cp:revision>
  <dcterms:created xsi:type="dcterms:W3CDTF">2012-06-05T13:22:15Z</dcterms:created>
  <dcterms:modified xsi:type="dcterms:W3CDTF">2012-08-13T23:24:58Z</dcterms:modified>
</cp:coreProperties>
</file>