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6" r:id="rId2"/>
    <p:sldId id="272" r:id="rId3"/>
    <p:sldId id="273" r:id="rId4"/>
    <p:sldId id="274" r:id="rId5"/>
    <p:sldId id="275" r:id="rId6"/>
    <p:sldId id="276" r:id="rId7"/>
    <p:sldId id="277" r:id="rId8"/>
    <p:sldId id="278" r:id="rId9"/>
    <p:sldId id="279" r:id="rId10"/>
    <p:sldId id="280" r:id="rId11"/>
    <p:sldId id="259" r:id="rId12"/>
    <p:sldId id="260" r:id="rId13"/>
    <p:sldId id="287" r:id="rId14"/>
    <p:sldId id="257" r:id="rId15"/>
    <p:sldId id="288" r:id="rId16"/>
    <p:sldId id="282" r:id="rId17"/>
    <p:sldId id="283" r:id="rId18"/>
    <p:sldId id="285" r:id="rId19"/>
    <p:sldId id="286" r:id="rId20"/>
    <p:sldId id="289" r:id="rId21"/>
    <p:sldId id="291" r:id="rId22"/>
    <p:sldId id="290" r:id="rId23"/>
    <p:sldId id="269" r:id="rId24"/>
    <p:sldId id="262" r:id="rId25"/>
    <p:sldId id="261"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828" y="-5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890DCCD-4F72-4AAB-800C-F6C30BDA81C2}" type="datetimeFigureOut">
              <a:rPr lang="en-US" smtClean="0"/>
              <a:pPr/>
              <a:t>8/13/2012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991B90-72F5-42BF-BE4E-9B76FE7C099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991B90-72F5-42BF-BE4E-9B76FE7C0999}"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500B981-CBD8-4E7F-BEDA-383DEEF2D0EB}"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991B90-72F5-42BF-BE4E-9B76FE7C0999}"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991B90-72F5-42BF-BE4E-9B76FE7C0999}"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991B90-72F5-42BF-BE4E-9B76FE7C0999}"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991B90-72F5-42BF-BE4E-9B76FE7C0999}"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4CF96B7-7986-4458-87A2-456A221C220E}"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6A7B4FC-31CF-436C-9C7D-D01DC816739B}"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6A7B4FC-31CF-436C-9C7D-D01DC816739B}"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62F285-6CC4-4B39-9637-D528E28DFE0E}"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62F285-6CC4-4B39-9637-D528E28DFE0E}"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500B981-CBD8-4E7F-BEDA-383DEEF2D0EB}"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991B90-72F5-42BF-BE4E-9B76FE7C0999}"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991B90-72F5-42BF-BE4E-9B76FE7C0999}"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991B90-72F5-42BF-BE4E-9B76FE7C0999}"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991B90-72F5-42BF-BE4E-9B76FE7C0999}"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991B90-72F5-42BF-BE4E-9B76FE7C0999}"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991B90-72F5-42BF-BE4E-9B76FE7C0999}" type="slidenum">
              <a:rPr lang="en-US" smtClean="0"/>
              <a:pPr/>
              <a:t>25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500B981-CBD8-4E7F-BEDA-383DEEF2D0EB}"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500B981-CBD8-4E7F-BEDA-383DEEF2D0EB}"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500B981-CBD8-4E7F-BEDA-383DEEF2D0EB}"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500B981-CBD8-4E7F-BEDA-383DEEF2D0EB}"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500B981-CBD8-4E7F-BEDA-383DEEF2D0EB}"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500B981-CBD8-4E7F-BEDA-383DEEF2D0EB}"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500B981-CBD8-4E7F-BEDA-383DEEF2D0EB}"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793FAB18-7469-4EBE-AA6D-BD6096C0FBAA}" type="datetimeFigureOut">
              <a:rPr lang="en-US" smtClean="0"/>
              <a:pPr/>
              <a:t>8/13/2012</a:t>
            </a:fld>
            <a:endParaRPr lang="en-US"/>
          </a:p>
        </p:txBody>
      </p:sp>
      <p:sp>
        <p:nvSpPr>
          <p:cNvPr id="17" name="Footer Placeholder 16"/>
          <p:cNvSpPr>
            <a:spLocks noGrp="1"/>
          </p:cNvSpPr>
          <p:nvPr>
            <p:ph type="ftr" sz="quarter" idx="11"/>
          </p:nvPr>
        </p:nvSpPr>
        <p:spPr>
          <a:xfrm>
            <a:off x="2898648" y="6355080"/>
            <a:ext cx="3474720" cy="365760"/>
          </a:xfrm>
        </p:spPr>
        <p:txBody>
          <a:bodyPr/>
          <a:lstStyle/>
          <a:p>
            <a:endParaRPr lang="en-US"/>
          </a:p>
        </p:txBody>
      </p:sp>
      <p:sp>
        <p:nvSpPr>
          <p:cNvPr id="29" name="Slide Number Placeholder 28"/>
          <p:cNvSpPr>
            <a:spLocks noGrp="1"/>
          </p:cNvSpPr>
          <p:nvPr>
            <p:ph type="sldNum" sz="quarter" idx="12"/>
          </p:nvPr>
        </p:nvSpPr>
        <p:spPr>
          <a:xfrm>
            <a:off x="1216152" y="6355080"/>
            <a:ext cx="1219200" cy="365760"/>
          </a:xfrm>
        </p:spPr>
        <p:txBody>
          <a:bodyPr/>
          <a:lstStyle/>
          <a:p>
            <a:fld id="{CB004D9E-9DE5-4D97-94BF-D46B2F8D559F}" type="slidenum">
              <a:rPr lang="en-US" smtClean="0"/>
              <a:pPr/>
              <a:t>‹#›</a:t>
            </a:fld>
            <a:endParaRPr lang="en-US"/>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93FAB18-7469-4EBE-AA6D-BD6096C0FBAA}" type="datetimeFigureOut">
              <a:rPr lang="en-US" smtClean="0"/>
              <a:pPr/>
              <a:t>8/13/2012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004D9E-9DE5-4D97-94BF-D46B2F8D559F}" type="slidenum">
              <a:rPr lang="en-US" smtClean="0"/>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93FAB18-7469-4EBE-AA6D-BD6096C0FBAA}" type="datetimeFigureOut">
              <a:rPr lang="en-US" smtClean="0"/>
              <a:pPr/>
              <a:t>8/13/2012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004D9E-9DE5-4D97-94BF-D46B2F8D559F}" type="slidenum">
              <a:rPr lang="en-US" smtClean="0"/>
              <a:pPr/>
              <a:t>‹#›</a:t>
            </a:fld>
            <a:endParaRPr lang="en-US"/>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793FAB18-7469-4EBE-AA6D-BD6096C0FBAA}" type="datetimeFigureOut">
              <a:rPr lang="en-US" smtClean="0"/>
              <a:pPr/>
              <a:t>8/13/2012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004D9E-9DE5-4D97-94BF-D46B2F8D559F}" type="slidenum">
              <a:rPr lang="en-US" smtClean="0"/>
              <a:pPr/>
              <a:t>‹#›</a:t>
            </a:fld>
            <a:endParaRPr lang="en-US"/>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793FAB18-7469-4EBE-AA6D-BD6096C0FBAA}" type="datetimeFigureOut">
              <a:rPr lang="en-US" smtClean="0"/>
              <a:pPr/>
              <a:t>8/13/2012</a:t>
            </a:fld>
            <a:endParaRPr lang="en-US"/>
          </a:p>
        </p:txBody>
      </p:sp>
      <p:sp>
        <p:nvSpPr>
          <p:cNvPr id="5" name="Footer Placeholder 4"/>
          <p:cNvSpPr>
            <a:spLocks noGrp="1"/>
          </p:cNvSpPr>
          <p:nvPr>
            <p:ph type="ftr" sz="quarter" idx="11"/>
          </p:nvPr>
        </p:nvSpPr>
        <p:spPr>
          <a:xfrm>
            <a:off x="2898648" y="6355080"/>
            <a:ext cx="3474720" cy="365760"/>
          </a:xfrm>
        </p:spPr>
        <p:txBody>
          <a:bodyPr/>
          <a:lstStyle/>
          <a:p>
            <a:endParaRPr lang="en-US"/>
          </a:p>
        </p:txBody>
      </p:sp>
      <p:sp>
        <p:nvSpPr>
          <p:cNvPr id="6" name="Slide Number Placeholder 5"/>
          <p:cNvSpPr>
            <a:spLocks noGrp="1"/>
          </p:cNvSpPr>
          <p:nvPr>
            <p:ph type="sldNum" sz="quarter" idx="12"/>
          </p:nvPr>
        </p:nvSpPr>
        <p:spPr>
          <a:xfrm>
            <a:off x="1069848" y="6355080"/>
            <a:ext cx="1520952" cy="365760"/>
          </a:xfrm>
        </p:spPr>
        <p:txBody>
          <a:bodyPr/>
          <a:lstStyle/>
          <a:p>
            <a:fld id="{CB004D9E-9DE5-4D97-94BF-D46B2F8D559F}" type="slidenum">
              <a:rPr lang="en-US" smtClean="0"/>
              <a:pPr/>
              <a:t>‹#›</a:t>
            </a:fld>
            <a:endParaRPr lang="en-US"/>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793FAB18-7469-4EBE-AA6D-BD6096C0FBAA}" type="datetimeFigureOut">
              <a:rPr lang="en-US" smtClean="0"/>
              <a:pPr/>
              <a:t>8/13/2012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004D9E-9DE5-4D97-94BF-D46B2F8D559F}" type="slidenum">
              <a:rPr lang="en-US" smtClean="0"/>
              <a:pPr/>
              <a:t>‹#›</a:t>
            </a:fld>
            <a:endParaRPr lang="en-US"/>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793FAB18-7469-4EBE-AA6D-BD6096C0FBAA}" type="datetimeFigureOut">
              <a:rPr lang="en-US" smtClean="0"/>
              <a:pPr/>
              <a:t>8/13/2012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004D9E-9DE5-4D97-94BF-D46B2F8D559F}" type="slidenum">
              <a:rPr lang="en-US" smtClean="0"/>
              <a:pPr/>
              <a:t>‹#›</a:t>
            </a:fld>
            <a:endParaRPr lang="en-US"/>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93FAB18-7469-4EBE-AA6D-BD6096C0FBAA}" type="datetimeFigureOut">
              <a:rPr lang="en-US" smtClean="0"/>
              <a:pPr/>
              <a:t>8/13/2012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004D9E-9DE5-4D97-94BF-D46B2F8D559F}" type="slidenum">
              <a:rPr lang="en-US" smtClean="0"/>
              <a:pPr/>
              <a:t>‹#›</a:t>
            </a:fld>
            <a:endParaRPr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3FAB18-7469-4EBE-AA6D-BD6096C0FBAA}" type="datetimeFigureOut">
              <a:rPr lang="en-US" smtClean="0"/>
              <a:pPr/>
              <a:t>8/13/2012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004D9E-9DE5-4D97-94BF-D46B2F8D559F}" type="slidenum">
              <a:rPr lang="en-US" smtClean="0"/>
              <a:pPr/>
              <a:t>‹#›</a:t>
            </a:fld>
            <a:endParaRPr lang="en-US"/>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93FAB18-7469-4EBE-AA6D-BD6096C0FBAA}" type="datetimeFigureOut">
              <a:rPr lang="en-US" smtClean="0"/>
              <a:pPr/>
              <a:t>8/13/2012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004D9E-9DE5-4D97-94BF-D46B2F8D559F}"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93FAB18-7469-4EBE-AA6D-BD6096C0FBAA}" type="datetimeFigureOut">
              <a:rPr lang="en-US" smtClean="0"/>
              <a:pPr/>
              <a:t>8/13/2012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004D9E-9DE5-4D97-94BF-D46B2F8D559F}"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793FAB18-7469-4EBE-AA6D-BD6096C0FBAA}" type="datetimeFigureOut">
              <a:rPr lang="en-US" smtClean="0"/>
              <a:pPr/>
              <a:t>8/13/2012</a:t>
            </a:fld>
            <a:endParaRPr lang="en-US"/>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CB004D9E-9DE5-4D97-94BF-D46B2F8D559F}" type="slidenum">
              <a:rPr lang="en-US" smtClean="0"/>
              <a:pPr/>
              <a:t>‹#›</a:t>
            </a:fld>
            <a:endParaRPr lang="en-US"/>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p:transition>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pyzam.com/funnypictures/details/8894?cat=all&amp;sort=popular"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pyzam.com/funnypictures/details/8894?cat=all&amp;sort=popular"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pyzam.com/funnypictures/details/8894?cat=all&amp;sort=popular"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hyperlink" Target="http://www.pyzam.com/funnypictures/details/8894?cat=all&amp;sort=popular"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hyperlink" Target="http://www.pyzam.com/funnypictures/details/8894?cat=all&amp;sort=popular"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hyperlink" Target="http://www.pyzam.com/funnypictures/details/8894?cat=all&amp;sort=popular"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hyperlink" Target="http://www.pyzam.com/funnypictures/details/8894?cat=all&amp;sort=popular"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hyperlink" Target="http://www.pyzam.com/funnypictures/details/8894?cat=all&amp;sort=popular"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hyperlink" Target="http://www.pyzam.com/funnypictures/details/8894?cat=all&amp;sort=popular"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t.wallpaperweb.org/wallpaper/nature/1600x1200/Tree_of_Life_North_Devon_England.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2" name="Title 1"/>
          <p:cNvSpPr>
            <a:spLocks noGrp="1"/>
          </p:cNvSpPr>
          <p:nvPr>
            <p:ph type="ctrTitle"/>
          </p:nvPr>
        </p:nvSpPr>
        <p:spPr>
          <a:xfrm>
            <a:off x="0" y="76200"/>
            <a:ext cx="8001000" cy="1752600"/>
          </a:xfrm>
          <a:noFill/>
        </p:spPr>
        <p:txBody>
          <a:bodyPr>
            <a:noAutofit/>
          </a:bodyPr>
          <a:lstStyle/>
          <a:p>
            <a:pPr algn="l"/>
            <a:r>
              <a:rPr lang="en-US" sz="5400" b="1" dirty="0" smtClean="0">
                <a:solidFill>
                  <a:schemeClr val="bg1"/>
                </a:solidFill>
              </a:rPr>
              <a:t>Lady Wisdom</a:t>
            </a:r>
            <a:endParaRPr lang="en-US" sz="5400" b="1" dirty="0">
              <a:solidFill>
                <a:schemeClr val="bg1"/>
              </a:solidFill>
            </a:endParaRPr>
          </a:p>
        </p:txBody>
      </p:sp>
      <p:sp>
        <p:nvSpPr>
          <p:cNvPr id="3" name="Subtitle 2"/>
          <p:cNvSpPr>
            <a:spLocks noGrp="1"/>
          </p:cNvSpPr>
          <p:nvPr>
            <p:ph type="subTitle" idx="1"/>
          </p:nvPr>
        </p:nvSpPr>
        <p:spPr>
          <a:xfrm rot="16200000">
            <a:off x="5372100" y="3162300"/>
            <a:ext cx="6858000" cy="533400"/>
          </a:xfrm>
        </p:spPr>
        <p:txBody>
          <a:bodyPr/>
          <a:lstStyle/>
          <a:p>
            <a:r>
              <a:rPr lang="en-US" dirty="0" smtClean="0">
                <a:solidFill>
                  <a:schemeClr val="bg1"/>
                </a:solidFill>
              </a:rPr>
              <a:t>www.kevinhinckley.com</a:t>
            </a:r>
            <a:endParaRPr lang="en-US"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hurch Wars funny picture">
            <a:hlinkClick r:id="rId3"/>
          </p:cNvPr>
          <p:cNvPicPr>
            <a:picLocks noChangeAspect="1" noChangeArrowheads="1"/>
          </p:cNvPicPr>
          <p:nvPr/>
        </p:nvPicPr>
        <p:blipFill>
          <a:blip r:embed="rId4" cstate="print"/>
          <a:srcRect/>
          <a:stretch>
            <a:fillRect/>
          </a:stretch>
        </p:blipFill>
        <p:spPr bwMode="auto">
          <a:xfrm>
            <a:off x="533400" y="-41757600"/>
            <a:ext cx="7470775" cy="48006000"/>
          </a:xfrm>
          <a:prstGeom prst="rect">
            <a:avLst/>
          </a:prstGeom>
          <a:noFill/>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229600" cy="990600"/>
          </a:xfrm>
        </p:spPr>
        <p:txBody>
          <a:bodyPr>
            <a:normAutofit/>
          </a:bodyPr>
          <a:lstStyle/>
          <a:p>
            <a:r>
              <a:rPr lang="en-US" sz="3600" b="1" dirty="0" smtClean="0">
                <a:solidFill>
                  <a:srgbClr val="FF0000"/>
                </a:solidFill>
              </a:rPr>
              <a:t>Hebrew Female Nouns</a:t>
            </a:r>
            <a:endParaRPr lang="en-US" sz="3600" b="1" dirty="0">
              <a:solidFill>
                <a:srgbClr val="FF0000"/>
              </a:solidFill>
            </a:endParaRPr>
          </a:p>
        </p:txBody>
      </p:sp>
      <p:sp>
        <p:nvSpPr>
          <p:cNvPr id="3" name="Content Placeholder 2"/>
          <p:cNvSpPr>
            <a:spLocks noGrp="1"/>
          </p:cNvSpPr>
          <p:nvPr>
            <p:ph sz="quarter" idx="1"/>
          </p:nvPr>
        </p:nvSpPr>
        <p:spPr>
          <a:xfrm>
            <a:off x="4191000" y="1066800"/>
            <a:ext cx="4648200" cy="5486400"/>
          </a:xfrm>
        </p:spPr>
        <p:txBody>
          <a:bodyPr>
            <a:normAutofit/>
          </a:bodyPr>
          <a:lstStyle/>
          <a:p>
            <a:pPr>
              <a:buNone/>
            </a:pPr>
            <a:r>
              <a:rPr lang="en-US" b="1" dirty="0" smtClean="0">
                <a:solidFill>
                  <a:srgbClr val="C00000"/>
                </a:solidFill>
              </a:rPr>
              <a:t>Wisdom</a:t>
            </a:r>
          </a:p>
          <a:p>
            <a:pPr>
              <a:buNone/>
            </a:pPr>
            <a:r>
              <a:rPr lang="en-US" dirty="0" smtClean="0">
                <a:solidFill>
                  <a:srgbClr val="C00000"/>
                </a:solidFill>
              </a:rPr>
              <a:t>	Wisdom </a:t>
            </a:r>
            <a:r>
              <a:rPr lang="en-US" dirty="0" err="1" smtClean="0">
                <a:solidFill>
                  <a:srgbClr val="C00000"/>
                </a:solidFill>
              </a:rPr>
              <a:t>crieth</a:t>
            </a:r>
            <a:r>
              <a:rPr lang="en-US" dirty="0" smtClean="0">
                <a:solidFill>
                  <a:srgbClr val="C00000"/>
                </a:solidFill>
              </a:rPr>
              <a:t> without; she </a:t>
            </a:r>
            <a:r>
              <a:rPr lang="en-US" dirty="0" err="1" smtClean="0">
                <a:solidFill>
                  <a:srgbClr val="C00000"/>
                </a:solidFill>
              </a:rPr>
              <a:t>uttereth</a:t>
            </a:r>
            <a:r>
              <a:rPr lang="en-US" dirty="0" smtClean="0">
                <a:solidFill>
                  <a:srgbClr val="C00000"/>
                </a:solidFill>
              </a:rPr>
              <a:t> </a:t>
            </a:r>
            <a:r>
              <a:rPr lang="en-US" i="1" dirty="0" smtClean="0">
                <a:solidFill>
                  <a:srgbClr val="C00000"/>
                </a:solidFill>
              </a:rPr>
              <a:t>her</a:t>
            </a:r>
            <a:r>
              <a:rPr lang="en-US" dirty="0" smtClean="0">
                <a:solidFill>
                  <a:srgbClr val="C00000"/>
                </a:solidFill>
              </a:rPr>
              <a:t> voice in the streets (Proverbs 1:21)</a:t>
            </a:r>
          </a:p>
          <a:p>
            <a:pPr>
              <a:buNone/>
            </a:pPr>
            <a:r>
              <a:rPr lang="en-US" b="1" dirty="0" smtClean="0">
                <a:solidFill>
                  <a:srgbClr val="7030A0"/>
                </a:solidFill>
              </a:rPr>
              <a:t>Understanding </a:t>
            </a:r>
          </a:p>
          <a:p>
            <a:pPr>
              <a:buNone/>
            </a:pPr>
            <a:r>
              <a:rPr lang="en-US" dirty="0" smtClean="0">
                <a:solidFill>
                  <a:srgbClr val="7030A0"/>
                </a:solidFill>
              </a:rPr>
              <a:t>	Doth not wisdom cry? And understanding put forth </a:t>
            </a:r>
            <a:r>
              <a:rPr lang="en-US" i="1" dirty="0" smtClean="0">
                <a:solidFill>
                  <a:srgbClr val="7030A0"/>
                </a:solidFill>
              </a:rPr>
              <a:t>her</a:t>
            </a:r>
            <a:r>
              <a:rPr lang="en-US" dirty="0" smtClean="0">
                <a:solidFill>
                  <a:srgbClr val="7030A0"/>
                </a:solidFill>
              </a:rPr>
              <a:t> voice? (Proverbs 8:1)</a:t>
            </a:r>
          </a:p>
          <a:p>
            <a:pPr>
              <a:buNone/>
            </a:pPr>
            <a:r>
              <a:rPr lang="en-US" b="1" dirty="0" smtClean="0">
                <a:solidFill>
                  <a:srgbClr val="002060"/>
                </a:solidFill>
              </a:rPr>
              <a:t>Mercy</a:t>
            </a:r>
          </a:p>
          <a:p>
            <a:pPr>
              <a:buNone/>
            </a:pPr>
            <a:r>
              <a:rPr lang="en-US" dirty="0" smtClean="0">
                <a:solidFill>
                  <a:srgbClr val="002060"/>
                </a:solidFill>
              </a:rPr>
              <a:t>	…also mercy </a:t>
            </a:r>
            <a:r>
              <a:rPr lang="en-US" dirty="0" err="1" smtClean="0">
                <a:solidFill>
                  <a:srgbClr val="002060"/>
                </a:solidFill>
              </a:rPr>
              <a:t>claimeth</a:t>
            </a:r>
            <a:r>
              <a:rPr lang="en-US" dirty="0" smtClean="0">
                <a:solidFill>
                  <a:srgbClr val="002060"/>
                </a:solidFill>
              </a:rPr>
              <a:t> all which is </a:t>
            </a:r>
            <a:r>
              <a:rPr lang="en-US" i="1" dirty="0" smtClean="0">
                <a:solidFill>
                  <a:srgbClr val="002060"/>
                </a:solidFill>
              </a:rPr>
              <a:t>her</a:t>
            </a:r>
            <a:r>
              <a:rPr lang="en-US" dirty="0" smtClean="0">
                <a:solidFill>
                  <a:srgbClr val="002060"/>
                </a:solidFill>
              </a:rPr>
              <a:t> own…. (Alma 42:23)</a:t>
            </a:r>
            <a:endParaRPr lang="en-US" dirty="0">
              <a:solidFill>
                <a:srgbClr val="002060"/>
              </a:solidFill>
            </a:endParaRPr>
          </a:p>
        </p:txBody>
      </p:sp>
      <p:pic>
        <p:nvPicPr>
          <p:cNvPr id="21506" name="Picture 2" descr="http://www.lds.org/museum/exhibit/images/d793_mr.jpg"/>
          <p:cNvPicPr>
            <a:picLocks noChangeAspect="1" noChangeArrowheads="1"/>
          </p:cNvPicPr>
          <p:nvPr/>
        </p:nvPicPr>
        <p:blipFill>
          <a:blip r:embed="rId3" cstate="print"/>
          <a:srcRect/>
          <a:stretch>
            <a:fillRect/>
          </a:stretch>
        </p:blipFill>
        <p:spPr bwMode="auto">
          <a:xfrm>
            <a:off x="228600" y="1295400"/>
            <a:ext cx="3863660" cy="3276600"/>
          </a:xfrm>
          <a:prstGeom prst="rect">
            <a:avLst/>
          </a:prstGeom>
          <a:noFill/>
        </p:spPr>
      </p:pic>
      <p:sp>
        <p:nvSpPr>
          <p:cNvPr id="5" name="TextBox 4"/>
          <p:cNvSpPr txBox="1"/>
          <p:nvPr/>
        </p:nvSpPr>
        <p:spPr>
          <a:xfrm>
            <a:off x="228600" y="1143000"/>
            <a:ext cx="1143000" cy="369332"/>
          </a:xfrm>
          <a:prstGeom prst="rect">
            <a:avLst/>
          </a:prstGeom>
          <a:solidFill>
            <a:schemeClr val="bg1"/>
          </a:solidFill>
        </p:spPr>
        <p:txBody>
          <a:bodyPr wrap="square" rtlCol="0">
            <a:spAutoFit/>
          </a:bodyPr>
          <a:lstStyle/>
          <a:p>
            <a:r>
              <a:rPr lang="en-US" dirty="0" smtClean="0"/>
              <a:t>             </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solidFill>
                  <a:srgbClr val="002060"/>
                </a:solidFill>
              </a:rPr>
              <a:t>Lady Wisdom</a:t>
            </a:r>
            <a:endParaRPr lang="en-US" sz="4800" b="1" dirty="0">
              <a:solidFill>
                <a:srgbClr val="002060"/>
              </a:solidFill>
            </a:endParaRPr>
          </a:p>
        </p:txBody>
      </p:sp>
      <p:sp>
        <p:nvSpPr>
          <p:cNvPr id="3" name="Content Placeholder 2"/>
          <p:cNvSpPr>
            <a:spLocks noGrp="1"/>
          </p:cNvSpPr>
          <p:nvPr>
            <p:ph sz="quarter" idx="1"/>
          </p:nvPr>
        </p:nvSpPr>
        <p:spPr>
          <a:xfrm>
            <a:off x="304800" y="1219200"/>
            <a:ext cx="5257800" cy="5181600"/>
          </a:xfrm>
        </p:spPr>
        <p:txBody>
          <a:bodyPr>
            <a:normAutofit fontScale="47500" lnSpcReduction="20000"/>
          </a:bodyPr>
          <a:lstStyle/>
          <a:p>
            <a:pPr>
              <a:buNone/>
            </a:pPr>
            <a:r>
              <a:rPr lang="en-US" sz="4000" b="1" u="sng" dirty="0" smtClean="0">
                <a:solidFill>
                  <a:srgbClr val="7030A0"/>
                </a:solidFill>
              </a:rPr>
              <a:t>Proverbs 3</a:t>
            </a:r>
          </a:p>
          <a:p>
            <a:r>
              <a:rPr lang="en-US" sz="4200" b="1" dirty="0" smtClean="0">
                <a:solidFill>
                  <a:srgbClr val="7030A0"/>
                </a:solidFill>
              </a:rPr>
              <a:t>¶ Happy </a:t>
            </a:r>
            <a:r>
              <a:rPr lang="en-US" sz="4200" b="1" i="1" dirty="0" smtClean="0">
                <a:solidFill>
                  <a:srgbClr val="7030A0"/>
                </a:solidFill>
              </a:rPr>
              <a:t>is</a:t>
            </a:r>
            <a:r>
              <a:rPr lang="en-US" sz="4200" b="1" dirty="0" smtClean="0">
                <a:solidFill>
                  <a:srgbClr val="7030A0"/>
                </a:solidFill>
              </a:rPr>
              <a:t> the man that </a:t>
            </a:r>
            <a:r>
              <a:rPr lang="en-US" sz="4200" b="1" dirty="0" err="1" smtClean="0">
                <a:solidFill>
                  <a:srgbClr val="7030A0"/>
                </a:solidFill>
              </a:rPr>
              <a:t>findeth</a:t>
            </a:r>
            <a:r>
              <a:rPr lang="en-US" sz="4200" b="1" dirty="0" smtClean="0">
                <a:solidFill>
                  <a:srgbClr val="7030A0"/>
                </a:solidFill>
              </a:rPr>
              <a:t> wisdom and the man that </a:t>
            </a:r>
            <a:r>
              <a:rPr lang="en-US" sz="4200" b="1" dirty="0" err="1" smtClean="0">
                <a:solidFill>
                  <a:srgbClr val="7030A0"/>
                </a:solidFill>
              </a:rPr>
              <a:t>getteth</a:t>
            </a:r>
            <a:r>
              <a:rPr lang="en-US" sz="4200" b="1" dirty="0" smtClean="0">
                <a:solidFill>
                  <a:srgbClr val="7030A0"/>
                </a:solidFill>
              </a:rPr>
              <a:t> understanding </a:t>
            </a:r>
          </a:p>
          <a:p>
            <a:r>
              <a:rPr lang="en-US" sz="4200" b="1" dirty="0" smtClean="0">
                <a:solidFill>
                  <a:srgbClr val="7030A0"/>
                </a:solidFill>
              </a:rPr>
              <a:t>15 She </a:t>
            </a:r>
            <a:r>
              <a:rPr lang="en-US" sz="4200" b="1" i="1" dirty="0" smtClean="0">
                <a:solidFill>
                  <a:srgbClr val="7030A0"/>
                </a:solidFill>
              </a:rPr>
              <a:t>is</a:t>
            </a:r>
            <a:r>
              <a:rPr lang="en-US" sz="4200" b="1" dirty="0" smtClean="0">
                <a:solidFill>
                  <a:srgbClr val="7030A0"/>
                </a:solidFill>
              </a:rPr>
              <a:t> more precious than rubies: and all the things thou canst desire are not to be compared unto her.</a:t>
            </a:r>
          </a:p>
          <a:p>
            <a:r>
              <a:rPr lang="en-US" sz="4200" b="1" dirty="0" smtClean="0">
                <a:solidFill>
                  <a:srgbClr val="7030A0"/>
                </a:solidFill>
              </a:rPr>
              <a:t>16 Length of days </a:t>
            </a:r>
            <a:r>
              <a:rPr lang="en-US" sz="4200" b="1" i="1" dirty="0" smtClean="0">
                <a:solidFill>
                  <a:srgbClr val="7030A0"/>
                </a:solidFill>
              </a:rPr>
              <a:t>is</a:t>
            </a:r>
            <a:r>
              <a:rPr lang="en-US" sz="4200" b="1" dirty="0" smtClean="0">
                <a:solidFill>
                  <a:srgbClr val="7030A0"/>
                </a:solidFill>
              </a:rPr>
              <a:t> in her right hand; </a:t>
            </a:r>
            <a:r>
              <a:rPr lang="en-US" sz="4200" b="1" i="1" dirty="0" smtClean="0">
                <a:solidFill>
                  <a:srgbClr val="7030A0"/>
                </a:solidFill>
              </a:rPr>
              <a:t>and</a:t>
            </a:r>
            <a:r>
              <a:rPr lang="en-US" sz="4200" b="1" dirty="0" smtClean="0">
                <a:solidFill>
                  <a:srgbClr val="7030A0"/>
                </a:solidFill>
              </a:rPr>
              <a:t> in her left hand riches and </a:t>
            </a:r>
            <a:r>
              <a:rPr lang="en-US" sz="4200" b="1" dirty="0" err="1" smtClean="0">
                <a:solidFill>
                  <a:srgbClr val="7030A0"/>
                </a:solidFill>
              </a:rPr>
              <a:t>honour</a:t>
            </a:r>
            <a:r>
              <a:rPr lang="en-US" sz="4200" b="1" dirty="0" smtClean="0">
                <a:solidFill>
                  <a:srgbClr val="7030A0"/>
                </a:solidFill>
              </a:rPr>
              <a:t>.</a:t>
            </a:r>
          </a:p>
          <a:p>
            <a:r>
              <a:rPr lang="en-US" sz="4200" b="1" dirty="0" smtClean="0">
                <a:solidFill>
                  <a:srgbClr val="7030A0"/>
                </a:solidFill>
              </a:rPr>
              <a:t>17 Her ways are ways of pleasantness and all her paths are peace. </a:t>
            </a:r>
          </a:p>
          <a:p>
            <a:r>
              <a:rPr lang="en-US" sz="4200" b="1" dirty="0" smtClean="0">
                <a:solidFill>
                  <a:srgbClr val="7030A0"/>
                </a:solidFill>
              </a:rPr>
              <a:t>18 She </a:t>
            </a:r>
            <a:r>
              <a:rPr lang="en-US" sz="4200" b="1" i="1" dirty="0" smtClean="0">
                <a:solidFill>
                  <a:srgbClr val="7030A0"/>
                </a:solidFill>
              </a:rPr>
              <a:t>is</a:t>
            </a:r>
            <a:r>
              <a:rPr lang="en-US" sz="4200" b="1" dirty="0" smtClean="0">
                <a:solidFill>
                  <a:srgbClr val="7030A0"/>
                </a:solidFill>
              </a:rPr>
              <a:t> a tree of life to them that lay hold upon her: and happy </a:t>
            </a:r>
            <a:r>
              <a:rPr lang="en-US" sz="4200" b="1" i="1" dirty="0" smtClean="0">
                <a:solidFill>
                  <a:srgbClr val="7030A0"/>
                </a:solidFill>
              </a:rPr>
              <a:t>is every one</a:t>
            </a:r>
            <a:r>
              <a:rPr lang="en-US" sz="4200" b="1" dirty="0" smtClean="0">
                <a:solidFill>
                  <a:srgbClr val="7030A0"/>
                </a:solidFill>
              </a:rPr>
              <a:t> that </a:t>
            </a:r>
            <a:r>
              <a:rPr lang="en-US" sz="4200" b="1" dirty="0" err="1" smtClean="0">
                <a:solidFill>
                  <a:srgbClr val="7030A0"/>
                </a:solidFill>
              </a:rPr>
              <a:t>retaineth</a:t>
            </a:r>
            <a:r>
              <a:rPr lang="en-US" sz="4200" b="1" dirty="0" smtClean="0">
                <a:solidFill>
                  <a:srgbClr val="7030A0"/>
                </a:solidFill>
              </a:rPr>
              <a:t> her.</a:t>
            </a:r>
          </a:p>
          <a:p>
            <a:pPr>
              <a:buNone/>
            </a:pPr>
            <a:r>
              <a:rPr lang="en-US" sz="4200" b="1" dirty="0" smtClean="0">
                <a:solidFill>
                  <a:srgbClr val="7030A0"/>
                </a:solidFill>
              </a:rPr>
              <a:t> </a:t>
            </a:r>
          </a:p>
          <a:p>
            <a:pPr>
              <a:buNone/>
            </a:pPr>
            <a:endParaRPr lang="en-US" sz="4000" b="1" dirty="0"/>
          </a:p>
        </p:txBody>
      </p:sp>
      <p:pic>
        <p:nvPicPr>
          <p:cNvPr id="23554" name="Picture 2" descr="http://frodsham.us/LDSimages/images/nauvoo%20statues/medium/Nauvoo%20statue%201m.jpg"/>
          <p:cNvPicPr>
            <a:picLocks noChangeAspect="1" noChangeArrowheads="1"/>
          </p:cNvPicPr>
          <p:nvPr/>
        </p:nvPicPr>
        <p:blipFill>
          <a:blip r:embed="rId3" cstate="print"/>
          <a:srcRect/>
          <a:stretch>
            <a:fillRect/>
          </a:stretch>
        </p:blipFill>
        <p:spPr bwMode="auto">
          <a:xfrm>
            <a:off x="5780314" y="1143001"/>
            <a:ext cx="3058886" cy="4191000"/>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tatic.desktopnexus.com/thumbnails/103875-bigthumbnail.jpg"/>
          <p:cNvPicPr>
            <a:picLocks noChangeAspect="1" noChangeArrowheads="1"/>
          </p:cNvPicPr>
          <p:nvPr/>
        </p:nvPicPr>
        <p:blipFill>
          <a:blip r:embed="rId3" cstate="print"/>
          <a:srcRect/>
          <a:stretch>
            <a:fillRect/>
          </a:stretch>
        </p:blipFill>
        <p:spPr bwMode="auto">
          <a:xfrm>
            <a:off x="0" y="0"/>
            <a:ext cx="9144000" cy="6868162"/>
          </a:xfrm>
          <a:prstGeom prst="rect">
            <a:avLst/>
          </a:prstGeom>
          <a:noFill/>
        </p:spPr>
      </p:pic>
      <p:sp>
        <p:nvSpPr>
          <p:cNvPr id="2" name="Title 1"/>
          <p:cNvSpPr>
            <a:spLocks noGrp="1"/>
          </p:cNvSpPr>
          <p:nvPr>
            <p:ph type="title"/>
          </p:nvPr>
        </p:nvSpPr>
        <p:spPr/>
        <p:txBody>
          <a:bodyPr>
            <a:noAutofit/>
          </a:bodyPr>
          <a:lstStyle/>
          <a:p>
            <a:r>
              <a:rPr lang="en-US" sz="6000" b="1" dirty="0" smtClean="0">
                <a:solidFill>
                  <a:schemeClr val="bg1"/>
                </a:solidFill>
                <a:effectLst>
                  <a:outerShdw blurRad="38100" dist="38100" dir="2700000" algn="tl">
                    <a:srgbClr val="000000">
                      <a:alpha val="43137"/>
                    </a:srgbClr>
                  </a:outerShdw>
                </a:effectLst>
              </a:rPr>
              <a:t>Today</a:t>
            </a:r>
            <a:endParaRPr lang="en-US" sz="6000"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a:xfrm>
            <a:off x="457200" y="5562600"/>
            <a:ext cx="8229600" cy="1066800"/>
          </a:xfrm>
        </p:spPr>
        <p:txBody>
          <a:bodyPr>
            <a:normAutofit/>
          </a:bodyPr>
          <a:lstStyle/>
          <a:p>
            <a:pPr algn="r">
              <a:buNone/>
            </a:pPr>
            <a:r>
              <a:rPr lang="en-US" sz="5400" b="1" dirty="0" smtClean="0">
                <a:solidFill>
                  <a:schemeClr val="bg1"/>
                </a:solidFill>
                <a:effectLst>
                  <a:outerShdw blurRad="38100" dist="38100" dir="2700000" algn="tl">
                    <a:srgbClr val="000000">
                      <a:alpha val="43137"/>
                    </a:srgbClr>
                  </a:outerShdw>
                </a:effectLst>
              </a:rPr>
              <a:t>In Search of Wisdom!</a:t>
            </a:r>
            <a:endParaRPr lang="en-US" sz="5400" b="1" dirty="0">
              <a:solidFill>
                <a:schemeClr val="bg1"/>
              </a:solidFill>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normAutofit/>
          </a:bodyPr>
          <a:lstStyle/>
          <a:p>
            <a:r>
              <a:rPr lang="en-US" sz="4800" b="1" dirty="0" smtClean="0">
                <a:solidFill>
                  <a:srgbClr val="C00000"/>
                </a:solidFill>
              </a:rPr>
              <a:t>Mother Eve</a:t>
            </a:r>
            <a:endParaRPr lang="en-US" sz="4800" b="1" dirty="0">
              <a:solidFill>
                <a:srgbClr val="C00000"/>
              </a:solidFill>
            </a:endParaRPr>
          </a:p>
        </p:txBody>
      </p:sp>
      <p:sp>
        <p:nvSpPr>
          <p:cNvPr id="3" name="Content Placeholder 2"/>
          <p:cNvSpPr>
            <a:spLocks noGrp="1"/>
          </p:cNvSpPr>
          <p:nvPr>
            <p:ph sz="quarter" idx="1"/>
          </p:nvPr>
        </p:nvSpPr>
        <p:spPr>
          <a:xfrm>
            <a:off x="152400" y="1066800"/>
            <a:ext cx="5257800" cy="5638800"/>
          </a:xfrm>
          <a:solidFill>
            <a:schemeClr val="bg1"/>
          </a:solidFill>
        </p:spPr>
        <p:txBody>
          <a:bodyPr>
            <a:normAutofit fontScale="40000" lnSpcReduction="20000"/>
          </a:bodyPr>
          <a:lstStyle/>
          <a:p>
            <a:pPr>
              <a:buNone/>
            </a:pPr>
            <a:r>
              <a:rPr lang="en-US" sz="4500" b="1" u="sng" dirty="0" smtClean="0">
                <a:solidFill>
                  <a:srgbClr val="C00000"/>
                </a:solidFill>
              </a:rPr>
              <a:t>Moses 4:</a:t>
            </a:r>
          </a:p>
          <a:p>
            <a:r>
              <a:rPr lang="en-US" sz="4500" b="1" dirty="0" smtClean="0">
                <a:solidFill>
                  <a:srgbClr val="C00000"/>
                </a:solidFill>
              </a:rPr>
              <a:t> And [Lucifer] said unto the woman: Yea, hath God said—Ye shall not eat of every tree of the garden? </a:t>
            </a:r>
          </a:p>
          <a:p>
            <a:r>
              <a:rPr lang="en-US" sz="4500" b="1" dirty="0" smtClean="0">
                <a:solidFill>
                  <a:srgbClr val="C00000"/>
                </a:solidFill>
              </a:rPr>
              <a:t>8 And the woman said unto the serpent: We may eat of the fruit of the trees of the garden;</a:t>
            </a:r>
          </a:p>
          <a:p>
            <a:r>
              <a:rPr lang="en-US" sz="4500" b="1" dirty="0" smtClean="0">
                <a:solidFill>
                  <a:srgbClr val="C00000"/>
                </a:solidFill>
              </a:rPr>
              <a:t>9 But of the fruit of the tree which thou </a:t>
            </a:r>
            <a:r>
              <a:rPr lang="en-US" sz="4500" b="1" dirty="0" err="1" smtClean="0">
                <a:solidFill>
                  <a:srgbClr val="C00000"/>
                </a:solidFill>
              </a:rPr>
              <a:t>beholdest</a:t>
            </a:r>
            <a:r>
              <a:rPr lang="en-US" sz="4500" b="1" dirty="0" smtClean="0">
                <a:solidFill>
                  <a:srgbClr val="C00000"/>
                </a:solidFill>
              </a:rPr>
              <a:t> in the midst of the garden, God hath said—Ye shall not eat of it, neither shall ye touch it, lest ye die.</a:t>
            </a:r>
          </a:p>
          <a:p>
            <a:r>
              <a:rPr lang="en-US" sz="4500" b="1" dirty="0" smtClean="0">
                <a:solidFill>
                  <a:srgbClr val="C00000"/>
                </a:solidFill>
              </a:rPr>
              <a:t>10 And the serpent said unto the woman: Ye shall not surely die;</a:t>
            </a:r>
          </a:p>
          <a:p>
            <a:r>
              <a:rPr lang="en-US" sz="4500" b="1" dirty="0" smtClean="0">
                <a:solidFill>
                  <a:srgbClr val="C00000"/>
                </a:solidFill>
              </a:rPr>
              <a:t>11 For God doth know that in the day ye eat thereof, then your eyes shall be opened, and ye shall be as gods, </a:t>
            </a:r>
            <a:r>
              <a:rPr lang="en-US" sz="4500" b="1" i="1" u="sng" dirty="0" smtClean="0">
                <a:solidFill>
                  <a:srgbClr val="C00000"/>
                </a:solidFill>
              </a:rPr>
              <a:t>knowing good and evil.</a:t>
            </a:r>
          </a:p>
          <a:p>
            <a:r>
              <a:rPr lang="en-US" sz="4500" b="1" dirty="0" smtClean="0">
                <a:solidFill>
                  <a:srgbClr val="C00000"/>
                </a:solidFill>
              </a:rPr>
              <a:t>12 And when the woman saw that the tree was good for food, and that it became pleasant to the eyes, and a tree to be desired </a:t>
            </a:r>
            <a:r>
              <a:rPr lang="en-US" sz="4500" b="1" i="1" u="sng" dirty="0" smtClean="0">
                <a:solidFill>
                  <a:srgbClr val="C00000"/>
                </a:solidFill>
              </a:rPr>
              <a:t>to make her wise</a:t>
            </a:r>
            <a:r>
              <a:rPr lang="en-US" sz="4500" b="1" dirty="0" smtClean="0">
                <a:solidFill>
                  <a:srgbClr val="C00000"/>
                </a:solidFill>
              </a:rPr>
              <a:t>, she took of the fruit thereof, and did eat, </a:t>
            </a:r>
          </a:p>
          <a:p>
            <a:pPr>
              <a:buNone/>
            </a:pPr>
            <a:endParaRPr lang="en-US" sz="4000" b="1" dirty="0">
              <a:solidFill>
                <a:srgbClr val="C00000"/>
              </a:solidFill>
            </a:endParaRPr>
          </a:p>
        </p:txBody>
      </p:sp>
      <p:pic>
        <p:nvPicPr>
          <p:cNvPr id="17410" name="Picture 2" descr="http://ldsblogs.com/wp-content/uploads/2007/12/adam-eve-alter-mormon1.jpg"/>
          <p:cNvPicPr>
            <a:picLocks noChangeAspect="1" noChangeArrowheads="1"/>
          </p:cNvPicPr>
          <p:nvPr/>
        </p:nvPicPr>
        <p:blipFill>
          <a:blip r:embed="rId3" cstate="print"/>
          <a:srcRect/>
          <a:stretch>
            <a:fillRect/>
          </a:stretch>
        </p:blipFill>
        <p:spPr bwMode="auto">
          <a:xfrm>
            <a:off x="5286091" y="533400"/>
            <a:ext cx="3857910" cy="5257800"/>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20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20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www.ksl.com/emedia/usersubmittedpics/0/28/2829.jpg?filter=ksl/pgallery"/>
          <p:cNvPicPr>
            <a:picLocks noChangeAspect="1" noChangeArrowheads="1"/>
          </p:cNvPicPr>
          <p:nvPr/>
        </p:nvPicPr>
        <p:blipFill>
          <a:blip r:embed="rId3" cstate="print"/>
          <a:srcRect/>
          <a:stretch>
            <a:fillRect/>
          </a:stretch>
        </p:blipFill>
        <p:spPr bwMode="auto">
          <a:xfrm>
            <a:off x="-1600200" y="-1752599"/>
            <a:ext cx="12725400" cy="9990500"/>
          </a:xfrm>
          <a:prstGeom prst="rect">
            <a:avLst/>
          </a:prstGeom>
          <a:noFill/>
        </p:spPr>
      </p:pic>
      <p:sp>
        <p:nvSpPr>
          <p:cNvPr id="2" name="Title 1"/>
          <p:cNvSpPr>
            <a:spLocks noGrp="1"/>
          </p:cNvSpPr>
          <p:nvPr>
            <p:ph type="title"/>
          </p:nvPr>
        </p:nvSpPr>
        <p:spPr>
          <a:xfrm>
            <a:off x="228600" y="0"/>
            <a:ext cx="9296400" cy="1143000"/>
          </a:xfrm>
        </p:spPr>
        <p:txBody>
          <a:bodyPr>
            <a:normAutofit/>
          </a:bodyPr>
          <a:lstStyle/>
          <a:p>
            <a:r>
              <a:rPr lang="en-US" sz="6000" b="1" dirty="0" smtClean="0">
                <a:solidFill>
                  <a:schemeClr val="bg1"/>
                </a:solidFill>
                <a:latin typeface="Copperplate Gothic Bold" pitchFamily="34" charset="0"/>
              </a:rPr>
              <a:t>Rule #1 Seek to Tarry</a:t>
            </a:r>
            <a:endParaRPr lang="en-US" sz="6000" b="1" dirty="0">
              <a:solidFill>
                <a:schemeClr val="bg1"/>
              </a:solidFill>
              <a:latin typeface="Copperplate Gothic Bold" pitchFamily="34" charset="0"/>
            </a:endParaRPr>
          </a:p>
        </p:txBody>
      </p:sp>
      <p:sp>
        <p:nvSpPr>
          <p:cNvPr id="3" name="Content Placeholder 2"/>
          <p:cNvSpPr>
            <a:spLocks noGrp="1"/>
          </p:cNvSpPr>
          <p:nvPr>
            <p:ph idx="1"/>
          </p:nvPr>
        </p:nvSpPr>
        <p:spPr>
          <a:xfrm>
            <a:off x="304800" y="990600"/>
            <a:ext cx="8610600" cy="5562600"/>
          </a:xfrm>
          <a:solidFill>
            <a:schemeClr val="tx1">
              <a:alpha val="46000"/>
            </a:schemeClr>
          </a:solidFill>
        </p:spPr>
        <p:txBody>
          <a:bodyPr>
            <a:normAutofit fontScale="32500" lnSpcReduction="20000"/>
          </a:bodyPr>
          <a:lstStyle/>
          <a:p>
            <a:pPr>
              <a:buNone/>
            </a:pPr>
            <a:r>
              <a:rPr lang="en-US" sz="5400" b="1" dirty="0" smtClean="0">
                <a:solidFill>
                  <a:schemeClr val="bg1"/>
                </a:solidFill>
                <a:effectLst>
                  <a:outerShdw blurRad="38100" dist="38100" dir="2700000" algn="tl">
                    <a:srgbClr val="000000">
                      <a:alpha val="43137"/>
                    </a:srgbClr>
                  </a:outerShdw>
                </a:effectLst>
              </a:rPr>
              <a:t>3 Nephi 17</a:t>
            </a:r>
          </a:p>
          <a:p>
            <a:r>
              <a:rPr lang="en-US" sz="6200" b="1" dirty="0" smtClean="0">
                <a:solidFill>
                  <a:schemeClr val="bg1"/>
                </a:solidFill>
              </a:rPr>
              <a:t>1 Behold, now it came to pass that when Jesus had spoken these words he looked round about again on the multitude, and he said unto them: Behold, my time is at hand.</a:t>
            </a:r>
          </a:p>
          <a:p>
            <a:r>
              <a:rPr lang="en-US" sz="6200" b="1" dirty="0" smtClean="0">
                <a:solidFill>
                  <a:schemeClr val="bg1"/>
                </a:solidFill>
              </a:rPr>
              <a:t>3 </a:t>
            </a:r>
            <a:r>
              <a:rPr lang="en-US" sz="6200" b="1" i="1" dirty="0" smtClean="0">
                <a:solidFill>
                  <a:schemeClr val="bg1"/>
                </a:solidFill>
              </a:rPr>
              <a:t>Therefore, go ye unto your homes, and ponder upon the things which I have said</a:t>
            </a:r>
            <a:r>
              <a:rPr lang="en-US" sz="6200" b="1" dirty="0" smtClean="0">
                <a:solidFill>
                  <a:schemeClr val="bg1"/>
                </a:solidFill>
              </a:rPr>
              <a:t>, and ask of the Father, in my name, that ye may understand, and prepare your minds for the morrow, and I come unto you again.</a:t>
            </a:r>
          </a:p>
          <a:p>
            <a:r>
              <a:rPr lang="en-US" sz="6200" b="1" dirty="0" smtClean="0">
                <a:solidFill>
                  <a:schemeClr val="bg1"/>
                </a:solidFill>
              </a:rPr>
              <a:t>5 And it came to pass that when Jesus had thus spoken, he cast his eyes round about again on the multitude, </a:t>
            </a:r>
          </a:p>
          <a:p>
            <a:r>
              <a:rPr lang="en-US" sz="6200" b="1" dirty="0" smtClean="0">
                <a:solidFill>
                  <a:schemeClr val="bg1"/>
                </a:solidFill>
              </a:rPr>
              <a:t>and beheld they were in tears, </a:t>
            </a:r>
            <a:r>
              <a:rPr lang="en-US" sz="6200" b="1" i="1" u="sng" dirty="0" smtClean="0">
                <a:solidFill>
                  <a:schemeClr val="bg1"/>
                </a:solidFill>
              </a:rPr>
              <a:t>and did look steadfastly upon him as if they would ask him to tarry a little longer with them.</a:t>
            </a:r>
          </a:p>
          <a:p>
            <a:r>
              <a:rPr lang="en-US" sz="6200" b="1" dirty="0" smtClean="0">
                <a:solidFill>
                  <a:schemeClr val="bg1"/>
                </a:solidFill>
              </a:rPr>
              <a:t>6 And he said unto them: Behold, my bowels are filled with compassion towards you.</a:t>
            </a:r>
          </a:p>
          <a:p>
            <a:r>
              <a:rPr lang="en-US" sz="6200" b="1" dirty="0" smtClean="0">
                <a:solidFill>
                  <a:schemeClr val="bg1"/>
                </a:solidFill>
              </a:rPr>
              <a:t>7 Have ye any that are sick among you? Bring them hither. Have ye any that are lame, or blind, or halt, or maimed, or leprous, or that are withered, or that are deaf, or that are afflicted in any manner? Bring them hither and I will heal them, for I have compassion upon you; my bowels are filled with mercy.</a:t>
            </a:r>
          </a:p>
          <a:p>
            <a:pPr>
              <a:buNone/>
            </a:pPr>
            <a:endParaRPr lang="en-US" sz="5400" b="1" dirty="0">
              <a:solidFill>
                <a:schemeClr val="bg1"/>
              </a:solidFill>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20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20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82" name="Oval 10"/>
          <p:cNvSpPr>
            <a:spLocks noChangeArrowheads="1"/>
          </p:cNvSpPr>
          <p:nvPr/>
        </p:nvSpPr>
        <p:spPr bwMode="auto">
          <a:xfrm>
            <a:off x="4419600" y="1600200"/>
            <a:ext cx="4572000" cy="5029200"/>
          </a:xfrm>
          <a:prstGeom prst="ellipse">
            <a:avLst/>
          </a:prstGeom>
          <a:solidFill>
            <a:srgbClr val="FFFF00"/>
          </a:solidFill>
          <a:ln w="57150">
            <a:solidFill>
              <a:schemeClr val="folHlink"/>
            </a:solidFill>
            <a:round/>
            <a:headEnd/>
            <a:tailEnd/>
          </a:ln>
          <a:effectLst/>
        </p:spPr>
        <p:txBody>
          <a:bodyPr wrap="none" anchor="ctr"/>
          <a:lstStyle/>
          <a:p>
            <a:pPr algn="ctr" eaLnBrk="1" hangingPunct="1"/>
            <a:r>
              <a:rPr lang="en-US" sz="3200" b="1" dirty="0">
                <a:solidFill>
                  <a:srgbClr val="7030A0"/>
                </a:solidFill>
                <a:latin typeface="Biondi" pitchFamily="2" charset="0"/>
              </a:rPr>
              <a:t>Ministering Angels</a:t>
            </a:r>
          </a:p>
          <a:p>
            <a:pPr algn="ctr" eaLnBrk="1" hangingPunct="1"/>
            <a:endParaRPr lang="en-US" dirty="0">
              <a:solidFill>
                <a:schemeClr val="accent2"/>
              </a:solidFill>
              <a:latin typeface="Biondi" pitchFamily="2" charset="0"/>
            </a:endParaRPr>
          </a:p>
          <a:p>
            <a:pPr algn="ctr" eaLnBrk="1" hangingPunct="1"/>
            <a:endParaRPr lang="en-US" dirty="0">
              <a:solidFill>
                <a:schemeClr val="accent2"/>
              </a:solidFill>
              <a:latin typeface="Biondi" pitchFamily="2" charset="0"/>
            </a:endParaRPr>
          </a:p>
          <a:p>
            <a:pPr algn="ctr" eaLnBrk="1" hangingPunct="1"/>
            <a:endParaRPr lang="en-US" dirty="0">
              <a:solidFill>
                <a:schemeClr val="accent2"/>
              </a:solidFill>
              <a:latin typeface="Biondi" pitchFamily="2" charset="0"/>
            </a:endParaRPr>
          </a:p>
          <a:p>
            <a:pPr algn="ctr" eaLnBrk="1" hangingPunct="1"/>
            <a:endParaRPr lang="en-US" dirty="0">
              <a:solidFill>
                <a:schemeClr val="accent2"/>
              </a:solidFill>
              <a:latin typeface="Biondi" pitchFamily="2" charset="0"/>
            </a:endParaRPr>
          </a:p>
          <a:p>
            <a:pPr algn="ctr" eaLnBrk="1" hangingPunct="1"/>
            <a:endParaRPr lang="en-US" dirty="0">
              <a:solidFill>
                <a:schemeClr val="accent2"/>
              </a:solidFill>
              <a:latin typeface="Biondi" pitchFamily="2" charset="0"/>
            </a:endParaRPr>
          </a:p>
          <a:p>
            <a:pPr algn="ctr" eaLnBrk="1" hangingPunct="1"/>
            <a:endParaRPr lang="en-US" dirty="0">
              <a:solidFill>
                <a:schemeClr val="accent2"/>
              </a:solidFill>
              <a:latin typeface="Biondi" pitchFamily="2" charset="0"/>
            </a:endParaRPr>
          </a:p>
          <a:p>
            <a:pPr algn="ctr" eaLnBrk="1" hangingPunct="1"/>
            <a:endParaRPr lang="en-US" dirty="0">
              <a:solidFill>
                <a:schemeClr val="accent2"/>
              </a:solidFill>
              <a:latin typeface="Biondi" pitchFamily="2" charset="0"/>
            </a:endParaRPr>
          </a:p>
          <a:p>
            <a:pPr algn="ctr" eaLnBrk="1" hangingPunct="1"/>
            <a:endParaRPr lang="en-US" dirty="0">
              <a:solidFill>
                <a:schemeClr val="accent2"/>
              </a:solidFill>
              <a:latin typeface="Biondi" pitchFamily="2" charset="0"/>
            </a:endParaRPr>
          </a:p>
          <a:p>
            <a:pPr algn="ctr" eaLnBrk="1" hangingPunct="1"/>
            <a:endParaRPr lang="en-US" dirty="0">
              <a:solidFill>
                <a:schemeClr val="accent2"/>
              </a:solidFill>
              <a:latin typeface="Biondi" pitchFamily="2" charset="0"/>
            </a:endParaRPr>
          </a:p>
          <a:p>
            <a:pPr algn="ctr" eaLnBrk="1" hangingPunct="1"/>
            <a:endParaRPr lang="en-US" dirty="0">
              <a:solidFill>
                <a:schemeClr val="accent2"/>
              </a:solidFill>
              <a:latin typeface="Biondi" pitchFamily="2" charset="0"/>
            </a:endParaRPr>
          </a:p>
          <a:p>
            <a:pPr algn="ctr" eaLnBrk="1" hangingPunct="1"/>
            <a:endParaRPr lang="en-US" dirty="0">
              <a:solidFill>
                <a:schemeClr val="accent2"/>
              </a:solidFill>
              <a:latin typeface="Biondi" pitchFamily="2" charset="0"/>
            </a:endParaRPr>
          </a:p>
          <a:p>
            <a:pPr algn="ctr" eaLnBrk="1" hangingPunct="1"/>
            <a:endParaRPr lang="en-US" dirty="0">
              <a:solidFill>
                <a:schemeClr val="accent2"/>
              </a:solidFill>
              <a:latin typeface="Biondi" pitchFamily="2" charset="0"/>
            </a:endParaRPr>
          </a:p>
          <a:p>
            <a:pPr algn="ctr" eaLnBrk="1" hangingPunct="1"/>
            <a:endParaRPr lang="en-US" dirty="0">
              <a:solidFill>
                <a:schemeClr val="accent2"/>
              </a:solidFill>
              <a:latin typeface="Biondi" pitchFamily="2" charset="0"/>
            </a:endParaRPr>
          </a:p>
          <a:p>
            <a:pPr algn="ctr" eaLnBrk="1" hangingPunct="1"/>
            <a:endParaRPr lang="en-US" dirty="0">
              <a:solidFill>
                <a:schemeClr val="accent2"/>
              </a:solidFill>
              <a:latin typeface="Biondi" pitchFamily="2" charset="0"/>
            </a:endParaRPr>
          </a:p>
        </p:txBody>
      </p:sp>
      <p:sp>
        <p:nvSpPr>
          <p:cNvPr id="3077" name="Oval 5"/>
          <p:cNvSpPr>
            <a:spLocks noChangeArrowheads="1"/>
          </p:cNvSpPr>
          <p:nvPr/>
        </p:nvSpPr>
        <p:spPr bwMode="auto">
          <a:xfrm>
            <a:off x="4876800" y="2362200"/>
            <a:ext cx="3657600" cy="3581400"/>
          </a:xfrm>
          <a:prstGeom prst="ellipse">
            <a:avLst/>
          </a:prstGeom>
          <a:solidFill>
            <a:schemeClr val="accent2"/>
          </a:solidFill>
          <a:ln w="28575">
            <a:solidFill>
              <a:schemeClr val="folHlink"/>
            </a:solidFill>
            <a:round/>
            <a:headEnd/>
            <a:tailEnd/>
          </a:ln>
          <a:effectLst/>
        </p:spPr>
        <p:txBody>
          <a:bodyPr wrap="none" anchor="ctr"/>
          <a:lstStyle/>
          <a:p>
            <a:pPr algn="ctr" eaLnBrk="1" hangingPunct="1"/>
            <a:r>
              <a:rPr lang="en-US" sz="2800" b="1" dirty="0">
                <a:solidFill>
                  <a:schemeClr val="bg1"/>
                </a:solidFill>
                <a:effectLst>
                  <a:outerShdw blurRad="38100" dist="38100" dir="2700000" algn="tl">
                    <a:srgbClr val="000000">
                      <a:alpha val="43137"/>
                    </a:srgbClr>
                  </a:outerShdw>
                </a:effectLst>
                <a:latin typeface="Biondi" pitchFamily="2" charset="0"/>
              </a:rPr>
              <a:t>The People</a:t>
            </a:r>
          </a:p>
          <a:p>
            <a:pPr algn="ctr" eaLnBrk="1" hangingPunct="1"/>
            <a:endParaRPr lang="en-US" dirty="0">
              <a:solidFill>
                <a:schemeClr val="bg1"/>
              </a:solidFill>
              <a:latin typeface="Arial" charset="0"/>
            </a:endParaRPr>
          </a:p>
          <a:p>
            <a:pPr algn="ctr" eaLnBrk="1" hangingPunct="1"/>
            <a:endParaRPr lang="en-US" dirty="0">
              <a:solidFill>
                <a:schemeClr val="bg1"/>
              </a:solidFill>
              <a:latin typeface="Arial" charset="0"/>
            </a:endParaRPr>
          </a:p>
          <a:p>
            <a:pPr algn="ctr" eaLnBrk="1" hangingPunct="1"/>
            <a:endParaRPr lang="en-US" dirty="0">
              <a:solidFill>
                <a:schemeClr val="bg1"/>
              </a:solidFill>
              <a:latin typeface="Arial" charset="0"/>
            </a:endParaRPr>
          </a:p>
          <a:p>
            <a:pPr algn="ctr" eaLnBrk="1" hangingPunct="1"/>
            <a:endParaRPr lang="en-US" dirty="0">
              <a:solidFill>
                <a:schemeClr val="bg1"/>
              </a:solidFill>
              <a:latin typeface="Arial" charset="0"/>
            </a:endParaRPr>
          </a:p>
          <a:p>
            <a:pPr algn="ctr" eaLnBrk="1" hangingPunct="1"/>
            <a:endParaRPr lang="en-US" dirty="0">
              <a:solidFill>
                <a:schemeClr val="bg1"/>
              </a:solidFill>
              <a:latin typeface="Arial" charset="0"/>
            </a:endParaRPr>
          </a:p>
          <a:p>
            <a:pPr algn="ctr" eaLnBrk="1" hangingPunct="1"/>
            <a:endParaRPr lang="en-US" dirty="0">
              <a:solidFill>
                <a:schemeClr val="bg1"/>
              </a:solidFill>
              <a:latin typeface="Arial" charset="0"/>
            </a:endParaRPr>
          </a:p>
          <a:p>
            <a:pPr algn="ctr" eaLnBrk="1" hangingPunct="1"/>
            <a:endParaRPr lang="en-US" dirty="0">
              <a:solidFill>
                <a:schemeClr val="bg1"/>
              </a:solidFill>
              <a:latin typeface="Arial" charset="0"/>
            </a:endParaRPr>
          </a:p>
          <a:p>
            <a:pPr algn="ctr" eaLnBrk="1" hangingPunct="1"/>
            <a:endParaRPr lang="en-US" dirty="0">
              <a:solidFill>
                <a:schemeClr val="bg1"/>
              </a:solidFill>
              <a:latin typeface="Arial" charset="0"/>
            </a:endParaRPr>
          </a:p>
          <a:p>
            <a:pPr algn="ctr" eaLnBrk="1" hangingPunct="1"/>
            <a:endParaRPr lang="en-US" dirty="0">
              <a:solidFill>
                <a:schemeClr val="bg1"/>
              </a:solidFill>
              <a:latin typeface="Arial" charset="0"/>
            </a:endParaRPr>
          </a:p>
          <a:p>
            <a:pPr algn="ctr" eaLnBrk="1" hangingPunct="1"/>
            <a:endParaRPr lang="en-US" dirty="0">
              <a:solidFill>
                <a:schemeClr val="bg1"/>
              </a:solidFill>
              <a:latin typeface="Arial" charset="0"/>
            </a:endParaRPr>
          </a:p>
        </p:txBody>
      </p:sp>
      <p:sp>
        <p:nvSpPr>
          <p:cNvPr id="3074" name="Rectangle 2"/>
          <p:cNvSpPr>
            <a:spLocks noGrp="1" noChangeArrowheads="1"/>
          </p:cNvSpPr>
          <p:nvPr>
            <p:ph type="title"/>
          </p:nvPr>
        </p:nvSpPr>
        <p:spPr>
          <a:xfrm>
            <a:off x="457200" y="76200"/>
            <a:ext cx="8229600" cy="762000"/>
          </a:xfrm>
        </p:spPr>
        <p:txBody>
          <a:bodyPr/>
          <a:lstStyle/>
          <a:p>
            <a:r>
              <a:rPr lang="en-US" b="1" dirty="0"/>
              <a:t>Interesting Sequence…</a:t>
            </a:r>
          </a:p>
        </p:txBody>
      </p:sp>
      <p:sp>
        <p:nvSpPr>
          <p:cNvPr id="3075" name="Rectangle 3"/>
          <p:cNvSpPr>
            <a:spLocks noGrp="1" noChangeArrowheads="1"/>
          </p:cNvSpPr>
          <p:nvPr>
            <p:ph type="body" idx="1"/>
          </p:nvPr>
        </p:nvSpPr>
        <p:spPr>
          <a:xfrm>
            <a:off x="152400" y="1066800"/>
            <a:ext cx="4038600" cy="5410200"/>
          </a:xfrm>
          <a:solidFill>
            <a:schemeClr val="bg1"/>
          </a:solidFill>
        </p:spPr>
        <p:txBody>
          <a:bodyPr>
            <a:normAutofit lnSpcReduction="10000"/>
          </a:bodyPr>
          <a:lstStyle/>
          <a:p>
            <a:pPr>
              <a:lnSpc>
                <a:spcPct val="80000"/>
              </a:lnSpc>
              <a:buFont typeface="Wingdings" pitchFamily="2" charset="2"/>
              <a:buNone/>
            </a:pPr>
            <a:r>
              <a:rPr lang="en-US" sz="1800" dirty="0" smtClean="0"/>
              <a:t>3 Nephi 17: 12</a:t>
            </a:r>
          </a:p>
          <a:p>
            <a:pPr>
              <a:lnSpc>
                <a:spcPct val="80000"/>
              </a:lnSpc>
              <a:buFont typeface="Wingdings" pitchFamily="2" charset="2"/>
              <a:buNone/>
            </a:pPr>
            <a:r>
              <a:rPr lang="en-US" sz="1800" dirty="0" smtClean="0"/>
              <a:t>…they </a:t>
            </a:r>
            <a:r>
              <a:rPr lang="en-US" sz="1800" dirty="0"/>
              <a:t>brought their little children and set them down upon the ground round about him, </a:t>
            </a:r>
          </a:p>
          <a:p>
            <a:pPr>
              <a:lnSpc>
                <a:spcPct val="80000"/>
              </a:lnSpc>
              <a:buFont typeface="Wingdings" pitchFamily="2" charset="2"/>
              <a:buNone/>
            </a:pPr>
            <a:r>
              <a:rPr lang="en-US" sz="1800" dirty="0"/>
              <a:t>and Jesus stood in the midst… </a:t>
            </a:r>
          </a:p>
          <a:p>
            <a:pPr>
              <a:lnSpc>
                <a:spcPct val="80000"/>
              </a:lnSpc>
              <a:buFont typeface="Wingdings" pitchFamily="2" charset="2"/>
              <a:buNone/>
            </a:pPr>
            <a:r>
              <a:rPr lang="en-US" sz="1800" dirty="0"/>
              <a:t>And … he commanded the multitude that they should kneel down upon the ground</a:t>
            </a:r>
            <a:r>
              <a:rPr lang="en-US" sz="1800" dirty="0" smtClean="0"/>
              <a:t>.</a:t>
            </a:r>
          </a:p>
          <a:p>
            <a:pPr>
              <a:lnSpc>
                <a:spcPct val="80000"/>
              </a:lnSpc>
              <a:buFont typeface="Wingdings" pitchFamily="2" charset="2"/>
              <a:buNone/>
            </a:pPr>
            <a:r>
              <a:rPr lang="en-US" sz="1800" dirty="0" smtClean="0"/>
              <a:t>Jesus groaned within himself and said: </a:t>
            </a:r>
            <a:r>
              <a:rPr lang="en-US" sz="1800" i="1" dirty="0" smtClean="0"/>
              <a:t>Father, I am troubled because of the wickedness of the people of the house of Israel </a:t>
            </a:r>
            <a:endParaRPr lang="en-US" sz="1800" i="1" dirty="0"/>
          </a:p>
          <a:p>
            <a:pPr>
              <a:lnSpc>
                <a:spcPct val="80000"/>
              </a:lnSpc>
              <a:buFont typeface="Wingdings" pitchFamily="2" charset="2"/>
              <a:buNone/>
            </a:pPr>
            <a:r>
              <a:rPr lang="en-US" sz="1800" dirty="0"/>
              <a:t>…And when he had said these words, he himself also knelt upon the earth; and behold he prayed unto the Father… </a:t>
            </a:r>
          </a:p>
          <a:p>
            <a:pPr>
              <a:lnSpc>
                <a:spcPct val="80000"/>
              </a:lnSpc>
              <a:buFont typeface="Wingdings" pitchFamily="2" charset="2"/>
              <a:buNone/>
            </a:pPr>
            <a:r>
              <a:rPr lang="en-US" sz="1800" dirty="0"/>
              <a:t>And as they looked to behold they cast their eyes towards heaven, and they saw the heavens open, and they saw angels descending out of heaven as it were in the midst of fire; and they came down and encircled those little ones about </a:t>
            </a:r>
          </a:p>
        </p:txBody>
      </p:sp>
      <p:sp>
        <p:nvSpPr>
          <p:cNvPr id="3076" name="AutoShape 4"/>
          <p:cNvSpPr>
            <a:spLocks noChangeArrowheads="1"/>
          </p:cNvSpPr>
          <p:nvPr/>
        </p:nvSpPr>
        <p:spPr bwMode="auto">
          <a:xfrm>
            <a:off x="5410200" y="2971800"/>
            <a:ext cx="2590800" cy="23622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28575">
            <a:solidFill>
              <a:schemeClr val="folHlink"/>
            </a:solidFill>
            <a:round/>
            <a:headEnd/>
            <a:tailEnd/>
          </a:ln>
          <a:effectLst/>
        </p:spPr>
        <p:txBody>
          <a:bodyPr wrap="none" anchor="ctr"/>
          <a:lstStyle/>
          <a:p>
            <a:pPr algn="ctr" eaLnBrk="1" hangingPunct="1"/>
            <a:r>
              <a:rPr lang="en-US" sz="2400" b="1" dirty="0">
                <a:solidFill>
                  <a:schemeClr val="bg1"/>
                </a:solidFill>
                <a:latin typeface="Biondi" pitchFamily="2" charset="0"/>
              </a:rPr>
              <a:t>The Children</a:t>
            </a:r>
          </a:p>
          <a:p>
            <a:pPr algn="ctr" eaLnBrk="1" hangingPunct="1"/>
            <a:endParaRPr lang="en-US" dirty="0">
              <a:latin typeface="Arial" charset="0"/>
            </a:endParaRPr>
          </a:p>
          <a:p>
            <a:pPr algn="ctr" eaLnBrk="1" hangingPunct="1"/>
            <a:endParaRPr lang="en-US" dirty="0">
              <a:latin typeface="Arial" charset="0"/>
            </a:endParaRPr>
          </a:p>
          <a:p>
            <a:pPr algn="ctr" eaLnBrk="1" hangingPunct="1"/>
            <a:endParaRPr lang="en-US" dirty="0">
              <a:latin typeface="Arial" charset="0"/>
            </a:endParaRPr>
          </a:p>
          <a:p>
            <a:pPr algn="ctr" eaLnBrk="1" hangingPunct="1"/>
            <a:endParaRPr lang="en-US" dirty="0">
              <a:latin typeface="Arial" charset="0"/>
            </a:endParaRPr>
          </a:p>
          <a:p>
            <a:pPr algn="ctr" eaLnBrk="1" hangingPunct="1"/>
            <a:endParaRPr lang="en-US" dirty="0">
              <a:latin typeface="Arial" charset="0"/>
            </a:endParaRPr>
          </a:p>
          <a:p>
            <a:pPr algn="ctr" eaLnBrk="1" hangingPunct="1"/>
            <a:endParaRPr lang="en-US" dirty="0">
              <a:latin typeface="Arial" charset="0"/>
            </a:endParaRPr>
          </a:p>
        </p:txBody>
      </p:sp>
      <p:sp>
        <p:nvSpPr>
          <p:cNvPr id="3079" name="Oval 7"/>
          <p:cNvSpPr>
            <a:spLocks noChangeArrowheads="1"/>
          </p:cNvSpPr>
          <p:nvPr/>
        </p:nvSpPr>
        <p:spPr bwMode="auto">
          <a:xfrm>
            <a:off x="6019800" y="3505200"/>
            <a:ext cx="1371600" cy="1295400"/>
          </a:xfrm>
          <a:prstGeom prst="ellipse">
            <a:avLst/>
          </a:prstGeom>
          <a:solidFill>
            <a:srgbClr val="FFFF00"/>
          </a:solidFill>
          <a:ln w="9525">
            <a:solidFill>
              <a:schemeClr val="tx1"/>
            </a:solidFill>
            <a:round/>
            <a:headEnd/>
            <a:tailEnd/>
          </a:ln>
          <a:effectLst/>
        </p:spPr>
        <p:txBody>
          <a:bodyPr wrap="none" anchor="ctr"/>
          <a:lstStyle/>
          <a:p>
            <a:pPr algn="ctr" eaLnBrk="1" hangingPunct="1"/>
            <a:r>
              <a:rPr lang="en-US" sz="2400" b="1" dirty="0">
                <a:solidFill>
                  <a:srgbClr val="7030A0"/>
                </a:solidFill>
                <a:effectLst>
                  <a:outerShdw blurRad="38100" dist="38100" dir="2700000" algn="tl">
                    <a:srgbClr val="000000">
                      <a:alpha val="43137"/>
                    </a:srgbClr>
                  </a:outerShdw>
                </a:effectLst>
                <a:latin typeface="Biondi" pitchFamily="2" charset="0"/>
              </a:rPr>
              <a:t>The</a:t>
            </a:r>
          </a:p>
          <a:p>
            <a:pPr algn="ctr" eaLnBrk="1" hangingPunct="1"/>
            <a:r>
              <a:rPr lang="en-US" sz="2400" b="1" dirty="0">
                <a:solidFill>
                  <a:srgbClr val="7030A0"/>
                </a:solidFill>
                <a:effectLst>
                  <a:outerShdw blurRad="38100" dist="38100" dir="2700000" algn="tl">
                    <a:srgbClr val="000000">
                      <a:alpha val="43137"/>
                    </a:srgbClr>
                  </a:outerShdw>
                </a:effectLst>
                <a:latin typeface="Biondi" pitchFamily="2" charset="0"/>
              </a:rPr>
              <a:t>Savior</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20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75">
                                            <p:txEl>
                                              <p:pRg st="0" end="0"/>
                                            </p:txEl>
                                          </p:spTgt>
                                        </p:tgtEl>
                                        <p:attrNameLst>
                                          <p:attrName>style.visibility</p:attrName>
                                        </p:attrNameLst>
                                      </p:cBhvr>
                                      <p:to>
                                        <p:strVal val="visible"/>
                                      </p:to>
                                    </p:set>
                                    <p:animEffect transition="in" filter="fade">
                                      <p:cBhvr>
                                        <p:cTn id="12" dur="2000"/>
                                        <p:tgtEl>
                                          <p:spTgt spid="307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75">
                                            <p:txEl>
                                              <p:pRg st="1" end="1"/>
                                            </p:txEl>
                                          </p:spTgt>
                                        </p:tgtEl>
                                        <p:attrNameLst>
                                          <p:attrName>style.visibility</p:attrName>
                                        </p:attrNameLst>
                                      </p:cBhvr>
                                      <p:to>
                                        <p:strVal val="visible"/>
                                      </p:to>
                                    </p:set>
                                    <p:animEffect transition="in" filter="fade">
                                      <p:cBhvr>
                                        <p:cTn id="17" dur="2000"/>
                                        <p:tgtEl>
                                          <p:spTgt spid="307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5" presetClass="entr" presetSubtype="0" fill="hold" grpId="0" nodeType="clickEffect">
                                  <p:stCondLst>
                                    <p:cond delay="0"/>
                                  </p:stCondLst>
                                  <p:childTnLst>
                                    <p:set>
                                      <p:cBhvr>
                                        <p:cTn id="21" dur="1" fill="hold">
                                          <p:stCondLst>
                                            <p:cond delay="0"/>
                                          </p:stCondLst>
                                        </p:cTn>
                                        <p:tgtEl>
                                          <p:spTgt spid="3076"/>
                                        </p:tgtEl>
                                        <p:attrNameLst>
                                          <p:attrName>style.visibility</p:attrName>
                                        </p:attrNameLst>
                                      </p:cBhvr>
                                      <p:to>
                                        <p:strVal val="visible"/>
                                      </p:to>
                                    </p:set>
                                    <p:anim calcmode="lin" valueType="num">
                                      <p:cBhvr>
                                        <p:cTn id="22" dur="1000" fill="hold"/>
                                        <p:tgtEl>
                                          <p:spTgt spid="3076"/>
                                        </p:tgtEl>
                                        <p:attrNameLst>
                                          <p:attrName>ppt_w</p:attrName>
                                        </p:attrNameLst>
                                      </p:cBhvr>
                                      <p:tavLst>
                                        <p:tav tm="0">
                                          <p:val>
                                            <p:strVal val="#ppt_w*0.70"/>
                                          </p:val>
                                        </p:tav>
                                        <p:tav tm="100000">
                                          <p:val>
                                            <p:strVal val="#ppt_w"/>
                                          </p:val>
                                        </p:tav>
                                      </p:tavLst>
                                    </p:anim>
                                    <p:anim calcmode="lin" valueType="num">
                                      <p:cBhvr>
                                        <p:cTn id="23" dur="1000" fill="hold"/>
                                        <p:tgtEl>
                                          <p:spTgt spid="3076"/>
                                        </p:tgtEl>
                                        <p:attrNameLst>
                                          <p:attrName>ppt_h</p:attrName>
                                        </p:attrNameLst>
                                      </p:cBhvr>
                                      <p:tavLst>
                                        <p:tav tm="0">
                                          <p:val>
                                            <p:strVal val="#ppt_h"/>
                                          </p:val>
                                        </p:tav>
                                        <p:tav tm="100000">
                                          <p:val>
                                            <p:strVal val="#ppt_h"/>
                                          </p:val>
                                        </p:tav>
                                      </p:tavLst>
                                    </p:anim>
                                    <p:animEffect transition="in" filter="fade">
                                      <p:cBhvr>
                                        <p:cTn id="24" dur="1000"/>
                                        <p:tgtEl>
                                          <p:spTgt spid="307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075">
                                            <p:txEl>
                                              <p:pRg st="2" end="2"/>
                                            </p:txEl>
                                          </p:spTgt>
                                        </p:tgtEl>
                                        <p:attrNameLst>
                                          <p:attrName>style.visibility</p:attrName>
                                        </p:attrNameLst>
                                      </p:cBhvr>
                                      <p:to>
                                        <p:strVal val="visible"/>
                                      </p:to>
                                    </p:set>
                                    <p:animEffect transition="in" filter="fade">
                                      <p:cBhvr>
                                        <p:cTn id="29" dur="2000"/>
                                        <p:tgtEl>
                                          <p:spTgt spid="3075">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5" presetClass="entr" presetSubtype="0" fill="hold" grpId="0" nodeType="clickEffect">
                                  <p:stCondLst>
                                    <p:cond delay="0"/>
                                  </p:stCondLst>
                                  <p:childTnLst>
                                    <p:set>
                                      <p:cBhvr>
                                        <p:cTn id="33" dur="1" fill="hold">
                                          <p:stCondLst>
                                            <p:cond delay="0"/>
                                          </p:stCondLst>
                                        </p:cTn>
                                        <p:tgtEl>
                                          <p:spTgt spid="3079"/>
                                        </p:tgtEl>
                                        <p:attrNameLst>
                                          <p:attrName>style.visibility</p:attrName>
                                        </p:attrNameLst>
                                      </p:cBhvr>
                                      <p:to>
                                        <p:strVal val="visible"/>
                                      </p:to>
                                    </p:set>
                                    <p:anim calcmode="lin" valueType="num">
                                      <p:cBhvr>
                                        <p:cTn id="34" dur="1000" fill="hold"/>
                                        <p:tgtEl>
                                          <p:spTgt spid="3079"/>
                                        </p:tgtEl>
                                        <p:attrNameLst>
                                          <p:attrName>ppt_w</p:attrName>
                                        </p:attrNameLst>
                                      </p:cBhvr>
                                      <p:tavLst>
                                        <p:tav tm="0">
                                          <p:val>
                                            <p:strVal val="#ppt_w*0.70"/>
                                          </p:val>
                                        </p:tav>
                                        <p:tav tm="100000">
                                          <p:val>
                                            <p:strVal val="#ppt_w"/>
                                          </p:val>
                                        </p:tav>
                                      </p:tavLst>
                                    </p:anim>
                                    <p:anim calcmode="lin" valueType="num">
                                      <p:cBhvr>
                                        <p:cTn id="35" dur="1000" fill="hold"/>
                                        <p:tgtEl>
                                          <p:spTgt spid="3079"/>
                                        </p:tgtEl>
                                        <p:attrNameLst>
                                          <p:attrName>ppt_h</p:attrName>
                                        </p:attrNameLst>
                                      </p:cBhvr>
                                      <p:tavLst>
                                        <p:tav tm="0">
                                          <p:val>
                                            <p:strVal val="#ppt_h"/>
                                          </p:val>
                                        </p:tav>
                                        <p:tav tm="100000">
                                          <p:val>
                                            <p:strVal val="#ppt_h"/>
                                          </p:val>
                                        </p:tav>
                                      </p:tavLst>
                                    </p:anim>
                                    <p:animEffect transition="in" filter="fade">
                                      <p:cBhvr>
                                        <p:cTn id="36" dur="1000"/>
                                        <p:tgtEl>
                                          <p:spTgt spid="3079"/>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075">
                                            <p:txEl>
                                              <p:pRg st="3" end="3"/>
                                            </p:txEl>
                                          </p:spTgt>
                                        </p:tgtEl>
                                        <p:attrNameLst>
                                          <p:attrName>style.visibility</p:attrName>
                                        </p:attrNameLst>
                                      </p:cBhvr>
                                      <p:to>
                                        <p:strVal val="visible"/>
                                      </p:to>
                                    </p:set>
                                    <p:animEffect transition="in" filter="fade">
                                      <p:cBhvr>
                                        <p:cTn id="41" dur="2000"/>
                                        <p:tgtEl>
                                          <p:spTgt spid="3075">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075">
                                            <p:txEl>
                                              <p:pRg st="4" end="4"/>
                                            </p:txEl>
                                          </p:spTgt>
                                        </p:tgtEl>
                                        <p:attrNameLst>
                                          <p:attrName>style.visibility</p:attrName>
                                        </p:attrNameLst>
                                      </p:cBhvr>
                                      <p:to>
                                        <p:strVal val="visible"/>
                                      </p:to>
                                    </p:set>
                                    <p:animEffect transition="in" filter="fade">
                                      <p:cBhvr>
                                        <p:cTn id="46" dur="2000"/>
                                        <p:tgtEl>
                                          <p:spTgt spid="3075">
                                            <p:txEl>
                                              <p:pRg st="4" end="4"/>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55" presetClass="entr" presetSubtype="0" fill="hold" grpId="0" nodeType="clickEffect">
                                  <p:stCondLst>
                                    <p:cond delay="0"/>
                                  </p:stCondLst>
                                  <p:childTnLst>
                                    <p:set>
                                      <p:cBhvr>
                                        <p:cTn id="50" dur="1" fill="hold">
                                          <p:stCondLst>
                                            <p:cond delay="0"/>
                                          </p:stCondLst>
                                        </p:cTn>
                                        <p:tgtEl>
                                          <p:spTgt spid="3077"/>
                                        </p:tgtEl>
                                        <p:attrNameLst>
                                          <p:attrName>style.visibility</p:attrName>
                                        </p:attrNameLst>
                                      </p:cBhvr>
                                      <p:to>
                                        <p:strVal val="visible"/>
                                      </p:to>
                                    </p:set>
                                    <p:anim calcmode="lin" valueType="num">
                                      <p:cBhvr>
                                        <p:cTn id="51" dur="1000" fill="hold"/>
                                        <p:tgtEl>
                                          <p:spTgt spid="3077"/>
                                        </p:tgtEl>
                                        <p:attrNameLst>
                                          <p:attrName>ppt_w</p:attrName>
                                        </p:attrNameLst>
                                      </p:cBhvr>
                                      <p:tavLst>
                                        <p:tav tm="0">
                                          <p:val>
                                            <p:strVal val="#ppt_w*0.70"/>
                                          </p:val>
                                        </p:tav>
                                        <p:tav tm="100000">
                                          <p:val>
                                            <p:strVal val="#ppt_w"/>
                                          </p:val>
                                        </p:tav>
                                      </p:tavLst>
                                    </p:anim>
                                    <p:anim calcmode="lin" valueType="num">
                                      <p:cBhvr>
                                        <p:cTn id="52" dur="1000" fill="hold"/>
                                        <p:tgtEl>
                                          <p:spTgt spid="3077"/>
                                        </p:tgtEl>
                                        <p:attrNameLst>
                                          <p:attrName>ppt_h</p:attrName>
                                        </p:attrNameLst>
                                      </p:cBhvr>
                                      <p:tavLst>
                                        <p:tav tm="0">
                                          <p:val>
                                            <p:strVal val="#ppt_h"/>
                                          </p:val>
                                        </p:tav>
                                        <p:tav tm="100000">
                                          <p:val>
                                            <p:strVal val="#ppt_h"/>
                                          </p:val>
                                        </p:tav>
                                      </p:tavLst>
                                    </p:anim>
                                    <p:animEffect transition="in" filter="fade">
                                      <p:cBhvr>
                                        <p:cTn id="53" dur="1000"/>
                                        <p:tgtEl>
                                          <p:spTgt spid="3077"/>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3075">
                                            <p:txEl>
                                              <p:pRg st="5" end="5"/>
                                            </p:txEl>
                                          </p:spTgt>
                                        </p:tgtEl>
                                        <p:attrNameLst>
                                          <p:attrName>style.visibility</p:attrName>
                                        </p:attrNameLst>
                                      </p:cBhvr>
                                      <p:to>
                                        <p:strVal val="visible"/>
                                      </p:to>
                                    </p:set>
                                    <p:animEffect transition="in" filter="fade">
                                      <p:cBhvr>
                                        <p:cTn id="58" dur="2000"/>
                                        <p:tgtEl>
                                          <p:spTgt spid="3075">
                                            <p:txEl>
                                              <p:pRg st="5" end="5"/>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3075">
                                            <p:txEl>
                                              <p:pRg st="6" end="6"/>
                                            </p:txEl>
                                          </p:spTgt>
                                        </p:tgtEl>
                                        <p:attrNameLst>
                                          <p:attrName>style.visibility</p:attrName>
                                        </p:attrNameLst>
                                      </p:cBhvr>
                                      <p:to>
                                        <p:strVal val="visible"/>
                                      </p:to>
                                    </p:set>
                                    <p:animEffect transition="in" filter="fade">
                                      <p:cBhvr>
                                        <p:cTn id="63" dur="2000"/>
                                        <p:tgtEl>
                                          <p:spTgt spid="3075">
                                            <p:txEl>
                                              <p:pRg st="6" end="6"/>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55" presetClass="entr" presetSubtype="0" fill="hold" grpId="0" nodeType="clickEffect">
                                  <p:stCondLst>
                                    <p:cond delay="0"/>
                                  </p:stCondLst>
                                  <p:childTnLst>
                                    <p:set>
                                      <p:cBhvr>
                                        <p:cTn id="67" dur="1" fill="hold">
                                          <p:stCondLst>
                                            <p:cond delay="0"/>
                                          </p:stCondLst>
                                        </p:cTn>
                                        <p:tgtEl>
                                          <p:spTgt spid="3082"/>
                                        </p:tgtEl>
                                        <p:attrNameLst>
                                          <p:attrName>style.visibility</p:attrName>
                                        </p:attrNameLst>
                                      </p:cBhvr>
                                      <p:to>
                                        <p:strVal val="visible"/>
                                      </p:to>
                                    </p:set>
                                    <p:anim calcmode="lin" valueType="num">
                                      <p:cBhvr>
                                        <p:cTn id="68" dur="1000" fill="hold"/>
                                        <p:tgtEl>
                                          <p:spTgt spid="3082"/>
                                        </p:tgtEl>
                                        <p:attrNameLst>
                                          <p:attrName>ppt_w</p:attrName>
                                        </p:attrNameLst>
                                      </p:cBhvr>
                                      <p:tavLst>
                                        <p:tav tm="0">
                                          <p:val>
                                            <p:strVal val="#ppt_w*0.70"/>
                                          </p:val>
                                        </p:tav>
                                        <p:tav tm="100000">
                                          <p:val>
                                            <p:strVal val="#ppt_w"/>
                                          </p:val>
                                        </p:tav>
                                      </p:tavLst>
                                    </p:anim>
                                    <p:anim calcmode="lin" valueType="num">
                                      <p:cBhvr>
                                        <p:cTn id="69" dur="1000" fill="hold"/>
                                        <p:tgtEl>
                                          <p:spTgt spid="3082"/>
                                        </p:tgtEl>
                                        <p:attrNameLst>
                                          <p:attrName>ppt_h</p:attrName>
                                        </p:attrNameLst>
                                      </p:cBhvr>
                                      <p:tavLst>
                                        <p:tav tm="0">
                                          <p:val>
                                            <p:strVal val="#ppt_h"/>
                                          </p:val>
                                        </p:tav>
                                        <p:tav tm="100000">
                                          <p:val>
                                            <p:strVal val="#ppt_h"/>
                                          </p:val>
                                        </p:tav>
                                      </p:tavLst>
                                    </p:anim>
                                    <p:animEffect transition="in" filter="fade">
                                      <p:cBhvr>
                                        <p:cTn id="70" dur="1000"/>
                                        <p:tgtEl>
                                          <p:spTgt spid="30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2" grpId="0" animBg="1"/>
      <p:bldP spid="3077" grpId="0" animBg="1"/>
      <p:bldP spid="3074" grpId="0"/>
      <p:bldP spid="3075" grpId="0" build="p"/>
      <p:bldP spid="3076" grpId="0" animBg="1"/>
      <p:bldP spid="3079"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82" name="Oval 10"/>
          <p:cNvSpPr>
            <a:spLocks noChangeArrowheads="1"/>
          </p:cNvSpPr>
          <p:nvPr/>
        </p:nvSpPr>
        <p:spPr bwMode="auto">
          <a:xfrm>
            <a:off x="4419600" y="1600200"/>
            <a:ext cx="4572000" cy="5029200"/>
          </a:xfrm>
          <a:prstGeom prst="ellipse">
            <a:avLst/>
          </a:prstGeom>
          <a:solidFill>
            <a:srgbClr val="FFFF00"/>
          </a:solidFill>
          <a:ln w="57150">
            <a:solidFill>
              <a:schemeClr val="folHlink"/>
            </a:solidFill>
            <a:round/>
            <a:headEnd/>
            <a:tailEnd/>
          </a:ln>
          <a:effectLst/>
        </p:spPr>
        <p:txBody>
          <a:bodyPr wrap="none" anchor="ctr"/>
          <a:lstStyle/>
          <a:p>
            <a:pPr algn="ctr" eaLnBrk="1" hangingPunct="1"/>
            <a:r>
              <a:rPr lang="en-US" sz="3200" b="1" dirty="0">
                <a:solidFill>
                  <a:srgbClr val="7030A0"/>
                </a:solidFill>
                <a:latin typeface="Biondi" pitchFamily="2" charset="0"/>
              </a:rPr>
              <a:t>Ministering Angels</a:t>
            </a:r>
          </a:p>
          <a:p>
            <a:pPr algn="ctr" eaLnBrk="1" hangingPunct="1"/>
            <a:endParaRPr lang="en-US" dirty="0">
              <a:solidFill>
                <a:schemeClr val="accent2"/>
              </a:solidFill>
              <a:latin typeface="Biondi" pitchFamily="2" charset="0"/>
            </a:endParaRPr>
          </a:p>
          <a:p>
            <a:pPr algn="ctr" eaLnBrk="1" hangingPunct="1"/>
            <a:endParaRPr lang="en-US" dirty="0">
              <a:solidFill>
                <a:schemeClr val="accent2"/>
              </a:solidFill>
              <a:latin typeface="Biondi" pitchFamily="2" charset="0"/>
            </a:endParaRPr>
          </a:p>
          <a:p>
            <a:pPr algn="ctr" eaLnBrk="1" hangingPunct="1"/>
            <a:endParaRPr lang="en-US" dirty="0">
              <a:solidFill>
                <a:schemeClr val="accent2"/>
              </a:solidFill>
              <a:latin typeface="Biondi" pitchFamily="2" charset="0"/>
            </a:endParaRPr>
          </a:p>
          <a:p>
            <a:pPr algn="ctr" eaLnBrk="1" hangingPunct="1"/>
            <a:endParaRPr lang="en-US" dirty="0">
              <a:solidFill>
                <a:schemeClr val="accent2"/>
              </a:solidFill>
              <a:latin typeface="Biondi" pitchFamily="2" charset="0"/>
            </a:endParaRPr>
          </a:p>
          <a:p>
            <a:pPr algn="ctr" eaLnBrk="1" hangingPunct="1"/>
            <a:endParaRPr lang="en-US" dirty="0">
              <a:solidFill>
                <a:schemeClr val="accent2"/>
              </a:solidFill>
              <a:latin typeface="Biondi" pitchFamily="2" charset="0"/>
            </a:endParaRPr>
          </a:p>
          <a:p>
            <a:pPr algn="ctr" eaLnBrk="1" hangingPunct="1"/>
            <a:endParaRPr lang="en-US" dirty="0">
              <a:solidFill>
                <a:schemeClr val="accent2"/>
              </a:solidFill>
              <a:latin typeface="Biondi" pitchFamily="2" charset="0"/>
            </a:endParaRPr>
          </a:p>
          <a:p>
            <a:pPr algn="ctr" eaLnBrk="1" hangingPunct="1"/>
            <a:endParaRPr lang="en-US" dirty="0">
              <a:solidFill>
                <a:schemeClr val="accent2"/>
              </a:solidFill>
              <a:latin typeface="Biondi" pitchFamily="2" charset="0"/>
            </a:endParaRPr>
          </a:p>
          <a:p>
            <a:pPr algn="ctr" eaLnBrk="1" hangingPunct="1"/>
            <a:endParaRPr lang="en-US" dirty="0">
              <a:solidFill>
                <a:schemeClr val="accent2"/>
              </a:solidFill>
              <a:latin typeface="Biondi" pitchFamily="2" charset="0"/>
            </a:endParaRPr>
          </a:p>
          <a:p>
            <a:pPr algn="ctr" eaLnBrk="1" hangingPunct="1"/>
            <a:endParaRPr lang="en-US" dirty="0">
              <a:solidFill>
                <a:schemeClr val="accent2"/>
              </a:solidFill>
              <a:latin typeface="Biondi" pitchFamily="2" charset="0"/>
            </a:endParaRPr>
          </a:p>
          <a:p>
            <a:pPr algn="ctr" eaLnBrk="1" hangingPunct="1"/>
            <a:endParaRPr lang="en-US" dirty="0">
              <a:solidFill>
                <a:schemeClr val="accent2"/>
              </a:solidFill>
              <a:latin typeface="Biondi" pitchFamily="2" charset="0"/>
            </a:endParaRPr>
          </a:p>
          <a:p>
            <a:pPr algn="ctr" eaLnBrk="1" hangingPunct="1"/>
            <a:endParaRPr lang="en-US" dirty="0">
              <a:solidFill>
                <a:schemeClr val="accent2"/>
              </a:solidFill>
              <a:latin typeface="Biondi" pitchFamily="2" charset="0"/>
            </a:endParaRPr>
          </a:p>
          <a:p>
            <a:pPr algn="ctr" eaLnBrk="1" hangingPunct="1"/>
            <a:endParaRPr lang="en-US" dirty="0">
              <a:solidFill>
                <a:schemeClr val="accent2"/>
              </a:solidFill>
              <a:latin typeface="Biondi" pitchFamily="2" charset="0"/>
            </a:endParaRPr>
          </a:p>
          <a:p>
            <a:pPr algn="ctr" eaLnBrk="1" hangingPunct="1"/>
            <a:endParaRPr lang="en-US" dirty="0">
              <a:solidFill>
                <a:schemeClr val="accent2"/>
              </a:solidFill>
              <a:latin typeface="Biondi" pitchFamily="2" charset="0"/>
            </a:endParaRPr>
          </a:p>
          <a:p>
            <a:pPr algn="ctr" eaLnBrk="1" hangingPunct="1"/>
            <a:endParaRPr lang="en-US" dirty="0">
              <a:solidFill>
                <a:schemeClr val="accent2"/>
              </a:solidFill>
              <a:latin typeface="Biondi" pitchFamily="2" charset="0"/>
            </a:endParaRPr>
          </a:p>
        </p:txBody>
      </p:sp>
      <p:sp>
        <p:nvSpPr>
          <p:cNvPr id="3077" name="Oval 5"/>
          <p:cNvSpPr>
            <a:spLocks noChangeArrowheads="1"/>
          </p:cNvSpPr>
          <p:nvPr/>
        </p:nvSpPr>
        <p:spPr bwMode="auto">
          <a:xfrm>
            <a:off x="4876800" y="2362200"/>
            <a:ext cx="3657600" cy="3581400"/>
          </a:xfrm>
          <a:prstGeom prst="ellipse">
            <a:avLst/>
          </a:prstGeom>
          <a:solidFill>
            <a:schemeClr val="accent2"/>
          </a:solidFill>
          <a:ln w="28575">
            <a:solidFill>
              <a:schemeClr val="folHlink"/>
            </a:solidFill>
            <a:round/>
            <a:headEnd/>
            <a:tailEnd/>
          </a:ln>
          <a:effectLst/>
        </p:spPr>
        <p:txBody>
          <a:bodyPr wrap="none" anchor="ctr"/>
          <a:lstStyle/>
          <a:p>
            <a:pPr algn="ctr" eaLnBrk="1" hangingPunct="1"/>
            <a:r>
              <a:rPr lang="en-US" sz="2800" b="1" dirty="0">
                <a:solidFill>
                  <a:schemeClr val="bg1"/>
                </a:solidFill>
                <a:effectLst>
                  <a:outerShdw blurRad="38100" dist="38100" dir="2700000" algn="tl">
                    <a:srgbClr val="000000">
                      <a:alpha val="43137"/>
                    </a:srgbClr>
                  </a:outerShdw>
                </a:effectLst>
                <a:latin typeface="Biondi" pitchFamily="2" charset="0"/>
              </a:rPr>
              <a:t>The People</a:t>
            </a:r>
          </a:p>
          <a:p>
            <a:pPr algn="ctr" eaLnBrk="1" hangingPunct="1"/>
            <a:endParaRPr lang="en-US" dirty="0">
              <a:solidFill>
                <a:schemeClr val="bg1"/>
              </a:solidFill>
              <a:latin typeface="Arial" charset="0"/>
            </a:endParaRPr>
          </a:p>
          <a:p>
            <a:pPr algn="ctr" eaLnBrk="1" hangingPunct="1"/>
            <a:endParaRPr lang="en-US" dirty="0">
              <a:solidFill>
                <a:schemeClr val="bg1"/>
              </a:solidFill>
              <a:latin typeface="Arial" charset="0"/>
            </a:endParaRPr>
          </a:p>
          <a:p>
            <a:pPr algn="ctr" eaLnBrk="1" hangingPunct="1"/>
            <a:endParaRPr lang="en-US" dirty="0">
              <a:solidFill>
                <a:schemeClr val="bg1"/>
              </a:solidFill>
              <a:latin typeface="Arial" charset="0"/>
            </a:endParaRPr>
          </a:p>
          <a:p>
            <a:pPr algn="ctr" eaLnBrk="1" hangingPunct="1"/>
            <a:endParaRPr lang="en-US" dirty="0">
              <a:solidFill>
                <a:schemeClr val="bg1"/>
              </a:solidFill>
              <a:latin typeface="Arial" charset="0"/>
            </a:endParaRPr>
          </a:p>
          <a:p>
            <a:pPr algn="ctr" eaLnBrk="1" hangingPunct="1"/>
            <a:endParaRPr lang="en-US" dirty="0">
              <a:solidFill>
                <a:schemeClr val="bg1"/>
              </a:solidFill>
              <a:latin typeface="Arial" charset="0"/>
            </a:endParaRPr>
          </a:p>
          <a:p>
            <a:pPr algn="ctr" eaLnBrk="1" hangingPunct="1"/>
            <a:endParaRPr lang="en-US" dirty="0">
              <a:solidFill>
                <a:schemeClr val="bg1"/>
              </a:solidFill>
              <a:latin typeface="Arial" charset="0"/>
            </a:endParaRPr>
          </a:p>
          <a:p>
            <a:pPr algn="ctr" eaLnBrk="1" hangingPunct="1"/>
            <a:endParaRPr lang="en-US" dirty="0">
              <a:solidFill>
                <a:schemeClr val="bg1"/>
              </a:solidFill>
              <a:latin typeface="Arial" charset="0"/>
            </a:endParaRPr>
          </a:p>
          <a:p>
            <a:pPr algn="ctr" eaLnBrk="1" hangingPunct="1"/>
            <a:endParaRPr lang="en-US" dirty="0">
              <a:solidFill>
                <a:schemeClr val="bg1"/>
              </a:solidFill>
              <a:latin typeface="Arial" charset="0"/>
            </a:endParaRPr>
          </a:p>
          <a:p>
            <a:pPr algn="ctr" eaLnBrk="1" hangingPunct="1"/>
            <a:endParaRPr lang="en-US" dirty="0">
              <a:solidFill>
                <a:schemeClr val="bg1"/>
              </a:solidFill>
              <a:latin typeface="Arial" charset="0"/>
            </a:endParaRPr>
          </a:p>
          <a:p>
            <a:pPr algn="ctr" eaLnBrk="1" hangingPunct="1"/>
            <a:endParaRPr lang="en-US" dirty="0">
              <a:solidFill>
                <a:schemeClr val="bg1"/>
              </a:solidFill>
              <a:latin typeface="Arial" charset="0"/>
            </a:endParaRPr>
          </a:p>
        </p:txBody>
      </p:sp>
      <p:sp>
        <p:nvSpPr>
          <p:cNvPr id="3074" name="Rectangle 2"/>
          <p:cNvSpPr>
            <a:spLocks noGrp="1" noChangeArrowheads="1"/>
          </p:cNvSpPr>
          <p:nvPr>
            <p:ph type="title"/>
          </p:nvPr>
        </p:nvSpPr>
        <p:spPr>
          <a:xfrm>
            <a:off x="457200" y="381000"/>
            <a:ext cx="8229600" cy="1143000"/>
          </a:xfrm>
        </p:spPr>
        <p:txBody>
          <a:bodyPr/>
          <a:lstStyle/>
          <a:p>
            <a:r>
              <a:rPr lang="en-US" b="1" dirty="0"/>
              <a:t>Interesting Sequence…</a:t>
            </a:r>
          </a:p>
        </p:txBody>
      </p:sp>
      <p:sp>
        <p:nvSpPr>
          <p:cNvPr id="3075" name="Rectangle 3"/>
          <p:cNvSpPr>
            <a:spLocks noGrp="1" noChangeArrowheads="1"/>
          </p:cNvSpPr>
          <p:nvPr>
            <p:ph type="body" idx="1"/>
          </p:nvPr>
        </p:nvSpPr>
        <p:spPr>
          <a:xfrm>
            <a:off x="152400" y="1828800"/>
            <a:ext cx="4038600" cy="4648200"/>
          </a:xfrm>
          <a:solidFill>
            <a:schemeClr val="bg1"/>
          </a:solidFill>
        </p:spPr>
        <p:txBody>
          <a:bodyPr>
            <a:normAutofit fontScale="92500" lnSpcReduction="20000"/>
          </a:bodyPr>
          <a:lstStyle/>
          <a:p>
            <a:pPr>
              <a:lnSpc>
                <a:spcPct val="80000"/>
              </a:lnSpc>
              <a:buFont typeface="Wingdings" pitchFamily="2" charset="2"/>
              <a:buNone/>
            </a:pPr>
            <a:r>
              <a:rPr lang="en-US" sz="1800" dirty="0" smtClean="0"/>
              <a:t>3 Nephi 17: 12</a:t>
            </a:r>
          </a:p>
          <a:p>
            <a:pPr>
              <a:lnSpc>
                <a:spcPct val="80000"/>
              </a:lnSpc>
              <a:buFont typeface="Wingdings" pitchFamily="2" charset="2"/>
              <a:buNone/>
            </a:pPr>
            <a:r>
              <a:rPr lang="en-US" sz="1800" dirty="0" smtClean="0"/>
              <a:t>…they </a:t>
            </a:r>
            <a:r>
              <a:rPr lang="en-US" sz="1800" dirty="0"/>
              <a:t>brought their little children and set them down upon the ground round about him, </a:t>
            </a:r>
          </a:p>
          <a:p>
            <a:pPr>
              <a:lnSpc>
                <a:spcPct val="80000"/>
              </a:lnSpc>
              <a:buFont typeface="Wingdings" pitchFamily="2" charset="2"/>
              <a:buNone/>
            </a:pPr>
            <a:r>
              <a:rPr lang="en-US" sz="1800" dirty="0"/>
              <a:t>and Jesus stood in the midst… </a:t>
            </a:r>
          </a:p>
          <a:p>
            <a:pPr>
              <a:lnSpc>
                <a:spcPct val="80000"/>
              </a:lnSpc>
              <a:buFont typeface="Wingdings" pitchFamily="2" charset="2"/>
              <a:buNone/>
            </a:pPr>
            <a:r>
              <a:rPr lang="en-US" sz="1800" dirty="0"/>
              <a:t>And … he commanded the multitude that they should kneel down upon the ground</a:t>
            </a:r>
            <a:r>
              <a:rPr lang="en-US" sz="1800" dirty="0" smtClean="0"/>
              <a:t>.</a:t>
            </a:r>
          </a:p>
          <a:p>
            <a:pPr>
              <a:lnSpc>
                <a:spcPct val="80000"/>
              </a:lnSpc>
              <a:buFont typeface="Wingdings" pitchFamily="2" charset="2"/>
              <a:buNone/>
            </a:pPr>
            <a:r>
              <a:rPr lang="en-US" sz="1800" dirty="0" smtClean="0"/>
              <a:t>Jesus groaned within himself and said: </a:t>
            </a:r>
            <a:r>
              <a:rPr lang="en-US" sz="1800" i="1" dirty="0" smtClean="0"/>
              <a:t>Father, I am troubled because of the wickedness of the people of the house of Israel </a:t>
            </a:r>
            <a:endParaRPr lang="en-US" sz="1800" i="1" dirty="0"/>
          </a:p>
          <a:p>
            <a:pPr>
              <a:lnSpc>
                <a:spcPct val="80000"/>
              </a:lnSpc>
              <a:buFont typeface="Wingdings" pitchFamily="2" charset="2"/>
              <a:buNone/>
            </a:pPr>
            <a:r>
              <a:rPr lang="en-US" sz="1800" dirty="0"/>
              <a:t>…And when he had said these words, he himself also knelt upon the earth; and behold he prayed unto the Father… </a:t>
            </a:r>
          </a:p>
          <a:p>
            <a:pPr>
              <a:lnSpc>
                <a:spcPct val="80000"/>
              </a:lnSpc>
              <a:buFont typeface="Wingdings" pitchFamily="2" charset="2"/>
              <a:buNone/>
            </a:pPr>
            <a:r>
              <a:rPr lang="en-US" sz="1800" dirty="0"/>
              <a:t>And as they looked to behold they cast their eyes towards heaven, and they saw the heavens open, and they saw angels descending out of heaven as it were in the midst of fire; and they came down and encircled those little ones about </a:t>
            </a:r>
          </a:p>
        </p:txBody>
      </p:sp>
      <p:sp>
        <p:nvSpPr>
          <p:cNvPr id="3076" name="AutoShape 4"/>
          <p:cNvSpPr>
            <a:spLocks noChangeArrowheads="1"/>
          </p:cNvSpPr>
          <p:nvPr/>
        </p:nvSpPr>
        <p:spPr bwMode="auto">
          <a:xfrm>
            <a:off x="5410200" y="2971800"/>
            <a:ext cx="2590800" cy="23622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28575">
            <a:solidFill>
              <a:schemeClr val="folHlink"/>
            </a:solidFill>
            <a:round/>
            <a:headEnd/>
            <a:tailEnd/>
          </a:ln>
          <a:effectLst/>
        </p:spPr>
        <p:txBody>
          <a:bodyPr wrap="none" anchor="ctr"/>
          <a:lstStyle/>
          <a:p>
            <a:pPr algn="ctr" eaLnBrk="1" hangingPunct="1"/>
            <a:r>
              <a:rPr lang="en-US" sz="2400" b="1" dirty="0">
                <a:solidFill>
                  <a:schemeClr val="bg1"/>
                </a:solidFill>
                <a:latin typeface="Biondi" pitchFamily="2" charset="0"/>
              </a:rPr>
              <a:t>The Children</a:t>
            </a:r>
          </a:p>
          <a:p>
            <a:pPr algn="ctr" eaLnBrk="1" hangingPunct="1"/>
            <a:endParaRPr lang="en-US" dirty="0">
              <a:latin typeface="Arial" charset="0"/>
            </a:endParaRPr>
          </a:p>
          <a:p>
            <a:pPr algn="ctr" eaLnBrk="1" hangingPunct="1"/>
            <a:endParaRPr lang="en-US" dirty="0">
              <a:latin typeface="Arial" charset="0"/>
            </a:endParaRPr>
          </a:p>
          <a:p>
            <a:pPr algn="ctr" eaLnBrk="1" hangingPunct="1"/>
            <a:endParaRPr lang="en-US" dirty="0">
              <a:latin typeface="Arial" charset="0"/>
            </a:endParaRPr>
          </a:p>
          <a:p>
            <a:pPr algn="ctr" eaLnBrk="1" hangingPunct="1"/>
            <a:endParaRPr lang="en-US" dirty="0">
              <a:latin typeface="Arial" charset="0"/>
            </a:endParaRPr>
          </a:p>
          <a:p>
            <a:pPr algn="ctr" eaLnBrk="1" hangingPunct="1"/>
            <a:endParaRPr lang="en-US" dirty="0">
              <a:latin typeface="Arial" charset="0"/>
            </a:endParaRPr>
          </a:p>
          <a:p>
            <a:pPr algn="ctr" eaLnBrk="1" hangingPunct="1"/>
            <a:endParaRPr lang="en-US" dirty="0">
              <a:latin typeface="Arial" charset="0"/>
            </a:endParaRPr>
          </a:p>
        </p:txBody>
      </p:sp>
      <p:sp>
        <p:nvSpPr>
          <p:cNvPr id="3079" name="Oval 7"/>
          <p:cNvSpPr>
            <a:spLocks noChangeArrowheads="1"/>
          </p:cNvSpPr>
          <p:nvPr/>
        </p:nvSpPr>
        <p:spPr bwMode="auto">
          <a:xfrm>
            <a:off x="6019800" y="3505200"/>
            <a:ext cx="1371600" cy="1295400"/>
          </a:xfrm>
          <a:prstGeom prst="ellipse">
            <a:avLst/>
          </a:prstGeom>
          <a:solidFill>
            <a:srgbClr val="FFFF00"/>
          </a:solidFill>
          <a:ln w="9525">
            <a:solidFill>
              <a:schemeClr val="tx1"/>
            </a:solidFill>
            <a:round/>
            <a:headEnd/>
            <a:tailEnd/>
          </a:ln>
          <a:effectLst/>
        </p:spPr>
        <p:txBody>
          <a:bodyPr wrap="none" anchor="ctr"/>
          <a:lstStyle/>
          <a:p>
            <a:pPr algn="ctr" eaLnBrk="1" hangingPunct="1"/>
            <a:r>
              <a:rPr lang="en-US" sz="2400" b="1" dirty="0">
                <a:solidFill>
                  <a:srgbClr val="7030A0"/>
                </a:solidFill>
                <a:effectLst>
                  <a:outerShdw blurRad="38100" dist="38100" dir="2700000" algn="tl">
                    <a:srgbClr val="000000">
                      <a:alpha val="43137"/>
                    </a:srgbClr>
                  </a:outerShdw>
                </a:effectLst>
                <a:latin typeface="Biondi" pitchFamily="2" charset="0"/>
              </a:rPr>
              <a:t>The</a:t>
            </a:r>
          </a:p>
          <a:p>
            <a:pPr algn="ctr" eaLnBrk="1" hangingPunct="1"/>
            <a:r>
              <a:rPr lang="en-US" sz="2400" b="1" dirty="0">
                <a:solidFill>
                  <a:srgbClr val="7030A0"/>
                </a:solidFill>
                <a:effectLst>
                  <a:outerShdw blurRad="38100" dist="38100" dir="2700000" algn="tl">
                    <a:srgbClr val="000000">
                      <a:alpha val="43137"/>
                    </a:srgbClr>
                  </a:outerShdw>
                </a:effectLst>
                <a:latin typeface="Biondi" pitchFamily="2" charset="0"/>
              </a:rPr>
              <a:t>Savior</a:t>
            </a:r>
          </a:p>
        </p:txBody>
      </p:sp>
      <p:sp>
        <p:nvSpPr>
          <p:cNvPr id="9" name="Rectangle 8"/>
          <p:cNvSpPr/>
          <p:nvPr/>
        </p:nvSpPr>
        <p:spPr>
          <a:xfrm>
            <a:off x="3581400" y="2438400"/>
            <a:ext cx="4648200" cy="4114800"/>
          </a:xfrm>
          <a:prstGeom prst="rect">
            <a:avLst/>
          </a:prstGeom>
          <a:blipFill dpi="0" rotWithShape="1">
            <a:blip r:embed="rId3" cstate="print">
              <a:alphaModFix amt="76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Image71.gif"/>
          <p:cNvPicPr>
            <a:picLocks noChangeAspect="1"/>
          </p:cNvPicPr>
          <p:nvPr/>
        </p:nvPicPr>
        <p:blipFill>
          <a:blip r:embed="rId3" cstate="print"/>
          <a:stretch>
            <a:fillRect/>
          </a:stretch>
        </p:blipFill>
        <p:spPr>
          <a:xfrm>
            <a:off x="1219199" y="613913"/>
            <a:ext cx="5984697" cy="5024887"/>
          </a:xfrm>
          <a:prstGeom prst="rect">
            <a:avLst/>
          </a:prstGeom>
          <a:ln w="28575">
            <a:solidFill>
              <a:srgbClr val="C00000"/>
            </a:solid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082"/>
                                        </p:tgtEl>
                                        <p:attrNameLst>
                                          <p:attrName>style.visibility</p:attrName>
                                        </p:attrNameLst>
                                      </p:cBhvr>
                                      <p:to>
                                        <p:strVal val="visible"/>
                                      </p:to>
                                    </p:set>
                                    <p:anim calcmode="lin" valueType="num">
                                      <p:cBhvr>
                                        <p:cTn id="7" dur="1000" fill="hold"/>
                                        <p:tgtEl>
                                          <p:spTgt spid="3082"/>
                                        </p:tgtEl>
                                        <p:attrNameLst>
                                          <p:attrName>ppt_w</p:attrName>
                                        </p:attrNameLst>
                                      </p:cBhvr>
                                      <p:tavLst>
                                        <p:tav tm="0">
                                          <p:val>
                                            <p:strVal val="#ppt_w*0.70"/>
                                          </p:val>
                                        </p:tav>
                                        <p:tav tm="100000">
                                          <p:val>
                                            <p:strVal val="#ppt_w"/>
                                          </p:val>
                                        </p:tav>
                                      </p:tavLst>
                                    </p:anim>
                                    <p:anim calcmode="lin" valueType="num">
                                      <p:cBhvr>
                                        <p:cTn id="8" dur="1000" fill="hold"/>
                                        <p:tgtEl>
                                          <p:spTgt spid="3082"/>
                                        </p:tgtEl>
                                        <p:attrNameLst>
                                          <p:attrName>ppt_h</p:attrName>
                                        </p:attrNameLst>
                                      </p:cBhvr>
                                      <p:tavLst>
                                        <p:tav tm="0">
                                          <p:val>
                                            <p:strVal val="#ppt_h"/>
                                          </p:val>
                                        </p:tav>
                                        <p:tav tm="100000">
                                          <p:val>
                                            <p:strVal val="#ppt_h"/>
                                          </p:val>
                                        </p:tav>
                                      </p:tavLst>
                                    </p:anim>
                                    <p:animEffect transition="in" filter="fade">
                                      <p:cBhvr>
                                        <p:cTn id="9" dur="1000"/>
                                        <p:tgtEl>
                                          <p:spTgt spid="308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1000" fill="hold"/>
                                        <p:tgtEl>
                                          <p:spTgt spid="12"/>
                                        </p:tgtEl>
                                        <p:attrNameLst>
                                          <p:attrName>ppt_w</p:attrName>
                                        </p:attrNameLst>
                                      </p:cBhvr>
                                      <p:tavLst>
                                        <p:tav tm="0">
                                          <p:val>
                                            <p:strVal val="#ppt_w*0.70"/>
                                          </p:val>
                                        </p:tav>
                                        <p:tav tm="100000">
                                          <p:val>
                                            <p:strVal val="#ppt_w"/>
                                          </p:val>
                                        </p:tav>
                                      </p:tavLst>
                                    </p:anim>
                                    <p:anim calcmode="lin" valueType="num">
                                      <p:cBhvr>
                                        <p:cTn id="15" dur="1000" fill="hold"/>
                                        <p:tgtEl>
                                          <p:spTgt spid="12"/>
                                        </p:tgtEl>
                                        <p:attrNameLst>
                                          <p:attrName>ppt_h</p:attrName>
                                        </p:attrNameLst>
                                      </p:cBhvr>
                                      <p:tavLst>
                                        <p:tav tm="0">
                                          <p:val>
                                            <p:strVal val="#ppt_h"/>
                                          </p:val>
                                        </p:tav>
                                        <p:tav tm="100000">
                                          <p:val>
                                            <p:strVal val="#ppt_h"/>
                                          </p:val>
                                        </p:tav>
                                      </p:tavLst>
                                    </p:anim>
                                    <p:animEffect transition="in" filter="fade">
                                      <p:cBhvr>
                                        <p:cTn id="16" dur="10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xit" presetSubtype="0" fill="hold" nodeType="clickEffect">
                                  <p:stCondLst>
                                    <p:cond delay="0"/>
                                  </p:stCondLst>
                                  <p:childTnLst>
                                    <p:anim calcmode="lin" valueType="num">
                                      <p:cBhvr>
                                        <p:cTn id="20" dur="1000"/>
                                        <p:tgtEl>
                                          <p:spTgt spid="12"/>
                                        </p:tgtEl>
                                        <p:attrNameLst>
                                          <p:attrName>ppt_x</p:attrName>
                                        </p:attrNameLst>
                                      </p:cBhvr>
                                      <p:tavLst>
                                        <p:tav tm="0">
                                          <p:val>
                                            <p:strVal val="ppt_x"/>
                                          </p:val>
                                        </p:tav>
                                        <p:tav tm="100000">
                                          <p:val>
                                            <p:strVal val="ppt_x-.2"/>
                                          </p:val>
                                        </p:tav>
                                      </p:tavLst>
                                    </p:anim>
                                    <p:anim calcmode="lin" valueType="num">
                                      <p:cBhvr>
                                        <p:cTn id="21" dur="1000"/>
                                        <p:tgtEl>
                                          <p:spTgt spid="12"/>
                                        </p:tgtEl>
                                        <p:attrNameLst>
                                          <p:attrName>ppt_y</p:attrName>
                                        </p:attrNameLst>
                                      </p:cBhvr>
                                      <p:tavLst>
                                        <p:tav tm="0">
                                          <p:val>
                                            <p:strVal val="ppt_y"/>
                                          </p:val>
                                        </p:tav>
                                        <p:tav tm="100000">
                                          <p:val>
                                            <p:strVal val="ppt_y"/>
                                          </p:val>
                                        </p:tav>
                                      </p:tavLst>
                                    </p:anim>
                                    <p:animEffect transition="out" filter="fade">
                                      <p:cBhvr>
                                        <p:cTn id="22" dur="1000"/>
                                        <p:tgtEl>
                                          <p:spTgt spid="12"/>
                                        </p:tgtEl>
                                      </p:cBhvr>
                                    </p:animEffect>
                                    <p:set>
                                      <p:cBhvr>
                                        <p:cTn id="23" dur="1" fill="hold">
                                          <p:stCondLst>
                                            <p:cond delay="999"/>
                                          </p:stCondLst>
                                        </p:cTn>
                                        <p:tgtEl>
                                          <p:spTgt spid="12"/>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2"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343400" y="1481328"/>
            <a:ext cx="4648200" cy="5148072"/>
          </a:xfrm>
        </p:spPr>
        <p:txBody>
          <a:bodyPr>
            <a:normAutofit fontScale="47500" lnSpcReduction="20000"/>
          </a:bodyPr>
          <a:lstStyle/>
          <a:p>
            <a:pPr>
              <a:buNone/>
            </a:pPr>
            <a:r>
              <a:rPr lang="en-US" sz="4800" b="1" dirty="0" smtClean="0">
                <a:solidFill>
                  <a:srgbClr val="C00000"/>
                </a:solidFill>
              </a:rPr>
              <a:t>D&amp;C 5</a:t>
            </a:r>
          </a:p>
          <a:p>
            <a:r>
              <a:rPr lang="en-US" sz="4800" b="1" dirty="0" smtClean="0">
                <a:solidFill>
                  <a:srgbClr val="C00000"/>
                </a:solidFill>
              </a:rPr>
              <a:t>33 And there are many that lie in wait to destroy thee from off the face of the earth; and for this cause, that thy days may be prolonged, I have given unto thee these commandments.</a:t>
            </a:r>
          </a:p>
          <a:p>
            <a:r>
              <a:rPr lang="en-US" sz="4800" b="1" dirty="0" smtClean="0">
                <a:solidFill>
                  <a:srgbClr val="C00000"/>
                </a:solidFill>
              </a:rPr>
              <a:t>34 Yea, for this cause I have said: </a:t>
            </a:r>
            <a:r>
              <a:rPr lang="en-US" sz="4800" b="1" i="1" u="sng" dirty="0" smtClean="0">
                <a:solidFill>
                  <a:srgbClr val="C00000"/>
                </a:solidFill>
              </a:rPr>
              <a:t>Stop, and stand still </a:t>
            </a:r>
            <a:r>
              <a:rPr lang="en-US" sz="4800" b="1" dirty="0" smtClean="0">
                <a:solidFill>
                  <a:srgbClr val="C00000"/>
                </a:solidFill>
              </a:rPr>
              <a:t>until I command thee, and I will provide means whereby thou </a:t>
            </a:r>
            <a:r>
              <a:rPr lang="en-US" sz="4800" b="1" dirty="0" err="1" smtClean="0">
                <a:solidFill>
                  <a:srgbClr val="C00000"/>
                </a:solidFill>
              </a:rPr>
              <a:t>mayest</a:t>
            </a:r>
            <a:r>
              <a:rPr lang="en-US" sz="4800" b="1" dirty="0" smtClean="0">
                <a:solidFill>
                  <a:srgbClr val="C00000"/>
                </a:solidFill>
              </a:rPr>
              <a:t> accomplish the thing which I have commanded thee.</a:t>
            </a:r>
          </a:p>
          <a:p>
            <a:pPr>
              <a:buNone/>
            </a:pPr>
            <a:endParaRPr lang="en-US" sz="4800" b="1" dirty="0">
              <a:solidFill>
                <a:srgbClr val="C00000"/>
              </a:solidFill>
            </a:endParaRPr>
          </a:p>
        </p:txBody>
      </p:sp>
      <p:sp>
        <p:nvSpPr>
          <p:cNvPr id="3" name="Title 2"/>
          <p:cNvSpPr>
            <a:spLocks noGrp="1"/>
          </p:cNvSpPr>
          <p:nvPr>
            <p:ph type="title"/>
          </p:nvPr>
        </p:nvSpPr>
        <p:spPr/>
        <p:txBody>
          <a:bodyPr>
            <a:normAutofit/>
          </a:bodyPr>
          <a:lstStyle/>
          <a:p>
            <a:r>
              <a:rPr lang="en-US" sz="5400" b="1" dirty="0" smtClean="0">
                <a:solidFill>
                  <a:srgbClr val="C00000"/>
                </a:solidFill>
              </a:rPr>
              <a:t>Gifts</a:t>
            </a:r>
            <a:endParaRPr lang="en-US" sz="5400" b="1" dirty="0">
              <a:solidFill>
                <a:srgbClr val="C00000"/>
              </a:solidFill>
            </a:endParaRPr>
          </a:p>
        </p:txBody>
      </p:sp>
      <p:pic>
        <p:nvPicPr>
          <p:cNvPr id="31746" name="Picture 2" descr="http://josephsmith.net/Static%20Images/kilbourn-translation-plates_MD.jpg"/>
          <p:cNvPicPr>
            <a:picLocks noChangeAspect="1" noChangeArrowheads="1"/>
          </p:cNvPicPr>
          <p:nvPr/>
        </p:nvPicPr>
        <p:blipFill>
          <a:blip r:embed="rId3" cstate="print"/>
          <a:srcRect/>
          <a:stretch>
            <a:fillRect/>
          </a:stretch>
        </p:blipFill>
        <p:spPr bwMode="auto">
          <a:xfrm>
            <a:off x="381000" y="1371599"/>
            <a:ext cx="3810000" cy="5148649"/>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2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2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upload.wikimedia.org/wikipedia/commons/a/a6/Tomb_of_the_Unknown_Soldier_8.jpg"/>
          <p:cNvPicPr>
            <a:picLocks noChangeAspect="1" noChangeArrowheads="1"/>
          </p:cNvPicPr>
          <p:nvPr/>
        </p:nvPicPr>
        <p:blipFill>
          <a:blip r:embed="rId3" cstate="print"/>
          <a:srcRect/>
          <a:stretch>
            <a:fillRect/>
          </a:stretch>
        </p:blipFill>
        <p:spPr bwMode="auto">
          <a:xfrm>
            <a:off x="0" y="0"/>
            <a:ext cx="9144000" cy="7967050"/>
          </a:xfrm>
          <a:prstGeom prst="rect">
            <a:avLst/>
          </a:prstGeom>
          <a:noFill/>
        </p:spPr>
      </p:pic>
      <p:sp>
        <p:nvSpPr>
          <p:cNvPr id="2" name="Content Placeholder 1"/>
          <p:cNvSpPr>
            <a:spLocks noGrp="1"/>
          </p:cNvSpPr>
          <p:nvPr>
            <p:ph idx="1"/>
          </p:nvPr>
        </p:nvSpPr>
        <p:spPr>
          <a:xfrm>
            <a:off x="228600" y="4800600"/>
            <a:ext cx="5257800" cy="2654491"/>
          </a:xfrm>
        </p:spPr>
        <p:txBody>
          <a:bodyPr>
            <a:normAutofit/>
          </a:bodyPr>
          <a:lstStyle/>
          <a:p>
            <a:pPr>
              <a:buNone/>
            </a:pPr>
            <a:r>
              <a:rPr lang="en-US" sz="6000" b="1" i="1" dirty="0" smtClean="0">
                <a:solidFill>
                  <a:srgbClr val="7030A0"/>
                </a:solidFill>
                <a:effectLst>
                  <a:outerShdw blurRad="38100" dist="38100" dir="2700000" algn="tl">
                    <a:srgbClr val="000000">
                      <a:alpha val="43137"/>
                    </a:srgbClr>
                  </a:outerShdw>
                </a:effectLst>
              </a:rPr>
              <a:t>Stop and Stand Still</a:t>
            </a:r>
            <a:endParaRPr lang="en-US" sz="6000" b="1" i="1" dirty="0">
              <a:solidFill>
                <a:srgbClr val="7030A0"/>
              </a:solidFill>
              <a:effectLst>
                <a:outerShdw blurRad="38100" dist="38100" dir="2700000" algn="tl">
                  <a:srgbClr val="000000">
                    <a:alpha val="43137"/>
                  </a:srgbClr>
                </a:outerShdw>
              </a:effectLst>
            </a:endParaRPr>
          </a:p>
        </p:txBody>
      </p:sp>
      <p:sp>
        <p:nvSpPr>
          <p:cNvPr id="3" name="Title 2"/>
          <p:cNvSpPr>
            <a:spLocks noGrp="1"/>
          </p:cNvSpPr>
          <p:nvPr>
            <p:ph type="title"/>
          </p:nvPr>
        </p:nvSpPr>
        <p:spPr>
          <a:xfrm>
            <a:off x="914400" y="228600"/>
            <a:ext cx="8229600" cy="1143000"/>
          </a:xfrm>
        </p:spPr>
        <p:txBody>
          <a:bodyPr>
            <a:normAutofit/>
          </a:bodyPr>
          <a:lstStyle/>
          <a:p>
            <a:r>
              <a:rPr lang="en-US" sz="6000" dirty="0" smtClean="0">
                <a:solidFill>
                  <a:srgbClr val="7030A0"/>
                </a:solidFill>
                <a:effectLst>
                  <a:outerShdw blurRad="38100" dist="38100" dir="2700000" algn="tl">
                    <a:srgbClr val="000000">
                      <a:alpha val="43137"/>
                    </a:srgbClr>
                  </a:outerShdw>
                </a:effectLst>
              </a:rPr>
              <a:t>Rule #2:</a:t>
            </a:r>
            <a:endParaRPr lang="en-US" sz="6000" dirty="0">
              <a:solidFill>
                <a:srgbClr val="7030A0"/>
              </a:solidFill>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7" name="Picture 5" descr="Church Wars funny picture">
            <a:hlinkClick r:id="rId3"/>
          </p:cNvPr>
          <p:cNvPicPr>
            <a:picLocks noChangeAspect="1" noChangeArrowheads="1"/>
          </p:cNvPicPr>
          <p:nvPr/>
        </p:nvPicPr>
        <p:blipFill>
          <a:blip r:embed="rId4" cstate="print"/>
          <a:srcRect/>
          <a:stretch>
            <a:fillRect/>
          </a:stretch>
        </p:blipFill>
        <p:spPr bwMode="auto">
          <a:xfrm>
            <a:off x="914400" y="762000"/>
            <a:ext cx="7470775" cy="48006000"/>
          </a:xfrm>
          <a:prstGeom prst="rect">
            <a:avLst/>
          </a:prstGeom>
          <a:noFill/>
        </p:spPr>
      </p:pic>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solidFill>
                  <a:srgbClr val="002060"/>
                </a:solidFill>
              </a:rPr>
              <a:t>Rule #3 </a:t>
            </a:r>
            <a:endParaRPr lang="en-US" sz="5400" b="1" dirty="0">
              <a:solidFill>
                <a:srgbClr val="002060"/>
              </a:solidFill>
            </a:endParaRPr>
          </a:p>
        </p:txBody>
      </p:sp>
      <p:sp>
        <p:nvSpPr>
          <p:cNvPr id="3" name="Content Placeholder 2"/>
          <p:cNvSpPr>
            <a:spLocks noGrp="1"/>
          </p:cNvSpPr>
          <p:nvPr>
            <p:ph sz="quarter" idx="1"/>
          </p:nvPr>
        </p:nvSpPr>
        <p:spPr>
          <a:xfrm>
            <a:off x="457200" y="1219200"/>
            <a:ext cx="4800600" cy="4937760"/>
          </a:xfrm>
        </p:spPr>
        <p:txBody>
          <a:bodyPr>
            <a:normAutofit/>
          </a:bodyPr>
          <a:lstStyle/>
          <a:p>
            <a:pPr>
              <a:buNone/>
            </a:pPr>
            <a:r>
              <a:rPr lang="en-US" sz="4800" b="1" dirty="0" smtClean="0">
                <a:solidFill>
                  <a:srgbClr val="C00000"/>
                </a:solidFill>
              </a:rPr>
              <a:t>Be Endlessly Curious</a:t>
            </a:r>
            <a:endParaRPr lang="en-US" sz="4800" b="1" dirty="0">
              <a:solidFill>
                <a:srgbClr val="C00000"/>
              </a:solidFill>
            </a:endParaRPr>
          </a:p>
        </p:txBody>
      </p:sp>
      <p:pic>
        <p:nvPicPr>
          <p:cNvPr id="24578" name="Picture 2" descr="http://blog.peteyparker.com/wp-content/uploads/woman-in-deep-thought.jpg"/>
          <p:cNvPicPr>
            <a:picLocks noChangeAspect="1" noChangeArrowheads="1"/>
          </p:cNvPicPr>
          <p:nvPr/>
        </p:nvPicPr>
        <p:blipFill>
          <a:blip r:embed="rId3" cstate="print"/>
          <a:srcRect/>
          <a:stretch>
            <a:fillRect/>
          </a:stretch>
        </p:blipFill>
        <p:spPr bwMode="auto">
          <a:xfrm>
            <a:off x="3154392" y="2381250"/>
            <a:ext cx="5837208" cy="3867150"/>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farm1.static.flickr.com/155/383607274_e05fd7ce8b.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2" name="Title 1"/>
          <p:cNvSpPr>
            <a:spLocks noGrp="1"/>
          </p:cNvSpPr>
          <p:nvPr>
            <p:ph type="title"/>
          </p:nvPr>
        </p:nvSpPr>
        <p:spPr/>
        <p:txBody>
          <a:bodyPr>
            <a:normAutofit/>
          </a:bodyPr>
          <a:lstStyle/>
          <a:p>
            <a:r>
              <a:rPr lang="en-US" sz="4800" b="1" dirty="0" smtClean="0">
                <a:solidFill>
                  <a:schemeClr val="bg1"/>
                </a:solidFill>
                <a:effectLst>
                  <a:outerShdw blurRad="38100" dist="38100" dir="2700000" algn="tl">
                    <a:srgbClr val="000000">
                      <a:alpha val="43137"/>
                    </a:srgbClr>
                  </a:outerShdw>
                </a:effectLst>
              </a:rPr>
              <a:t>Proverbs 2</a:t>
            </a:r>
            <a:endParaRPr lang="en-US" sz="4800"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a:xfrm>
            <a:off x="457200" y="1219200"/>
            <a:ext cx="8382000" cy="5410200"/>
          </a:xfrm>
          <a:solidFill>
            <a:schemeClr val="accent4">
              <a:lumMod val="50000"/>
              <a:alpha val="75000"/>
            </a:schemeClr>
          </a:solidFill>
          <a:effectLst>
            <a:softEdge rad="635000"/>
          </a:effectLst>
        </p:spPr>
        <p:txBody>
          <a:bodyPr>
            <a:normAutofit/>
          </a:bodyPr>
          <a:lstStyle/>
          <a:p>
            <a:r>
              <a:rPr lang="en-US" sz="2800" b="1" dirty="0" smtClean="0">
                <a:solidFill>
                  <a:schemeClr val="bg1"/>
                </a:solidFill>
                <a:effectLst>
                  <a:outerShdw blurRad="38100" dist="38100" dir="2700000" algn="tl">
                    <a:srgbClr val="000000">
                      <a:alpha val="43137"/>
                    </a:srgbClr>
                  </a:outerShdw>
                </a:effectLst>
              </a:rPr>
              <a:t>3 Yea, if thou </a:t>
            </a:r>
            <a:r>
              <a:rPr lang="en-US" sz="2800" b="1" dirty="0" err="1" smtClean="0">
                <a:solidFill>
                  <a:schemeClr val="bg1"/>
                </a:solidFill>
                <a:effectLst>
                  <a:outerShdw blurRad="38100" dist="38100" dir="2700000" algn="tl">
                    <a:srgbClr val="000000">
                      <a:alpha val="43137"/>
                    </a:srgbClr>
                  </a:outerShdw>
                </a:effectLst>
              </a:rPr>
              <a:t>criest</a:t>
            </a:r>
            <a:r>
              <a:rPr lang="en-US" sz="2800" b="1" dirty="0" smtClean="0">
                <a:solidFill>
                  <a:schemeClr val="bg1"/>
                </a:solidFill>
                <a:effectLst>
                  <a:outerShdw blurRad="38100" dist="38100" dir="2700000" algn="tl">
                    <a:srgbClr val="000000">
                      <a:alpha val="43137"/>
                    </a:srgbClr>
                  </a:outerShdw>
                </a:effectLst>
              </a:rPr>
              <a:t> after knowledge , and </a:t>
            </a:r>
            <a:r>
              <a:rPr lang="en-US" sz="2800" b="1" dirty="0" err="1" smtClean="0">
                <a:solidFill>
                  <a:schemeClr val="bg1"/>
                </a:solidFill>
                <a:effectLst>
                  <a:outerShdw blurRad="38100" dist="38100" dir="2700000" algn="tl">
                    <a:srgbClr val="000000">
                      <a:alpha val="43137"/>
                    </a:srgbClr>
                  </a:outerShdw>
                </a:effectLst>
              </a:rPr>
              <a:t>liftest</a:t>
            </a:r>
            <a:r>
              <a:rPr lang="en-US" sz="2800" b="1" dirty="0" smtClean="0">
                <a:solidFill>
                  <a:schemeClr val="bg1"/>
                </a:solidFill>
                <a:effectLst>
                  <a:outerShdw blurRad="38100" dist="38100" dir="2700000" algn="tl">
                    <a:srgbClr val="000000">
                      <a:alpha val="43137"/>
                    </a:srgbClr>
                  </a:outerShdw>
                </a:effectLst>
              </a:rPr>
              <a:t> up thy voice for understanding;</a:t>
            </a:r>
          </a:p>
          <a:p>
            <a:r>
              <a:rPr lang="en-US" sz="2800" b="1" dirty="0" smtClean="0">
                <a:solidFill>
                  <a:schemeClr val="bg1"/>
                </a:solidFill>
                <a:effectLst>
                  <a:outerShdw blurRad="38100" dist="38100" dir="2700000" algn="tl">
                    <a:srgbClr val="000000">
                      <a:alpha val="43137"/>
                    </a:srgbClr>
                  </a:outerShdw>
                </a:effectLst>
              </a:rPr>
              <a:t>4 If thou </a:t>
            </a:r>
            <a:r>
              <a:rPr lang="en-US" sz="2800" b="1" dirty="0" err="1" smtClean="0">
                <a:solidFill>
                  <a:schemeClr val="bg1"/>
                </a:solidFill>
                <a:effectLst>
                  <a:outerShdw blurRad="38100" dist="38100" dir="2700000" algn="tl">
                    <a:srgbClr val="000000">
                      <a:alpha val="43137"/>
                    </a:srgbClr>
                  </a:outerShdw>
                </a:effectLst>
              </a:rPr>
              <a:t>seekest</a:t>
            </a:r>
            <a:r>
              <a:rPr lang="en-US" sz="2800" b="1" dirty="0" smtClean="0">
                <a:solidFill>
                  <a:schemeClr val="bg1"/>
                </a:solidFill>
                <a:effectLst>
                  <a:outerShdw blurRad="38100" dist="38100" dir="2700000" algn="tl">
                    <a:srgbClr val="000000">
                      <a:alpha val="43137"/>
                    </a:srgbClr>
                  </a:outerShdw>
                </a:effectLst>
              </a:rPr>
              <a:t> her as silver, and searches for her as </a:t>
            </a:r>
            <a:r>
              <a:rPr lang="en-US" sz="2800" b="1" i="1" dirty="0" smtClean="0">
                <a:solidFill>
                  <a:schemeClr val="bg1"/>
                </a:solidFill>
                <a:effectLst>
                  <a:outerShdw blurRad="38100" dist="38100" dir="2700000" algn="tl">
                    <a:srgbClr val="000000">
                      <a:alpha val="43137"/>
                    </a:srgbClr>
                  </a:outerShdw>
                </a:effectLst>
              </a:rPr>
              <a:t>for</a:t>
            </a:r>
            <a:r>
              <a:rPr lang="en-US" sz="2800" b="1" dirty="0" smtClean="0">
                <a:solidFill>
                  <a:schemeClr val="bg1"/>
                </a:solidFill>
                <a:effectLst>
                  <a:outerShdw blurRad="38100" dist="38100" dir="2700000" algn="tl">
                    <a:srgbClr val="000000">
                      <a:alpha val="43137"/>
                    </a:srgbClr>
                  </a:outerShdw>
                </a:effectLst>
              </a:rPr>
              <a:t> hid treasures;</a:t>
            </a:r>
          </a:p>
          <a:p>
            <a:r>
              <a:rPr lang="en-US" sz="2800" b="1" dirty="0" smtClean="0">
                <a:solidFill>
                  <a:schemeClr val="bg1"/>
                </a:solidFill>
                <a:effectLst>
                  <a:outerShdw blurRad="38100" dist="38100" dir="2700000" algn="tl">
                    <a:srgbClr val="000000">
                      <a:alpha val="43137"/>
                    </a:srgbClr>
                  </a:outerShdw>
                </a:effectLst>
              </a:rPr>
              <a:t>5 Then </a:t>
            </a:r>
            <a:r>
              <a:rPr lang="en-US" sz="2800" b="1" dirty="0" err="1" smtClean="0">
                <a:solidFill>
                  <a:schemeClr val="bg1"/>
                </a:solidFill>
                <a:effectLst>
                  <a:outerShdw blurRad="38100" dist="38100" dir="2700000" algn="tl">
                    <a:srgbClr val="000000">
                      <a:alpha val="43137"/>
                    </a:srgbClr>
                  </a:outerShdw>
                </a:effectLst>
              </a:rPr>
              <a:t>shalt</a:t>
            </a:r>
            <a:r>
              <a:rPr lang="en-US" sz="2800" b="1" dirty="0" smtClean="0">
                <a:solidFill>
                  <a:schemeClr val="bg1"/>
                </a:solidFill>
                <a:effectLst>
                  <a:outerShdw blurRad="38100" dist="38100" dir="2700000" algn="tl">
                    <a:srgbClr val="000000">
                      <a:alpha val="43137"/>
                    </a:srgbClr>
                  </a:outerShdw>
                </a:effectLst>
              </a:rPr>
              <a:t> thou understand the fear of the LORD, and find the knowledge of God.</a:t>
            </a:r>
          </a:p>
          <a:p>
            <a:r>
              <a:rPr lang="en-US" sz="2800" b="1" dirty="0" smtClean="0">
                <a:solidFill>
                  <a:schemeClr val="bg1"/>
                </a:solidFill>
                <a:effectLst>
                  <a:outerShdw blurRad="38100" dist="38100" dir="2700000" algn="tl">
                    <a:srgbClr val="000000">
                      <a:alpha val="43137"/>
                    </a:srgbClr>
                  </a:outerShdw>
                </a:effectLst>
              </a:rPr>
              <a:t>6 For the LORD </a:t>
            </a:r>
            <a:r>
              <a:rPr lang="en-US" sz="2800" b="1" dirty="0" err="1" smtClean="0">
                <a:solidFill>
                  <a:schemeClr val="bg1"/>
                </a:solidFill>
                <a:effectLst>
                  <a:outerShdw blurRad="38100" dist="38100" dir="2700000" algn="tl">
                    <a:srgbClr val="000000">
                      <a:alpha val="43137"/>
                    </a:srgbClr>
                  </a:outerShdw>
                </a:effectLst>
              </a:rPr>
              <a:t>giveth</a:t>
            </a:r>
            <a:r>
              <a:rPr lang="en-US" sz="2800" b="1" dirty="0" smtClean="0">
                <a:solidFill>
                  <a:schemeClr val="bg1"/>
                </a:solidFill>
                <a:effectLst>
                  <a:outerShdw blurRad="38100" dist="38100" dir="2700000" algn="tl">
                    <a:srgbClr val="000000">
                      <a:alpha val="43137"/>
                    </a:srgbClr>
                  </a:outerShdw>
                </a:effectLst>
              </a:rPr>
              <a:t> wisdom</a:t>
            </a:r>
          </a:p>
          <a:p>
            <a:r>
              <a:rPr lang="en-US" sz="2800" b="1" dirty="0" smtClean="0">
                <a:solidFill>
                  <a:schemeClr val="bg1"/>
                </a:solidFill>
                <a:effectLst>
                  <a:outerShdw blurRad="38100" dist="38100" dir="2700000" algn="tl">
                    <a:srgbClr val="000000">
                      <a:alpha val="43137"/>
                    </a:srgbClr>
                  </a:outerShdw>
                </a:effectLst>
              </a:rPr>
              <a:t>10 ¶ When wisdom </a:t>
            </a:r>
            <a:r>
              <a:rPr lang="en-US" sz="2800" b="1" dirty="0" err="1" smtClean="0">
                <a:solidFill>
                  <a:schemeClr val="bg1"/>
                </a:solidFill>
                <a:effectLst>
                  <a:outerShdw blurRad="38100" dist="38100" dir="2700000" algn="tl">
                    <a:srgbClr val="000000">
                      <a:alpha val="43137"/>
                    </a:srgbClr>
                  </a:outerShdw>
                </a:effectLst>
              </a:rPr>
              <a:t>entereth</a:t>
            </a:r>
            <a:r>
              <a:rPr lang="en-US" sz="2800" b="1" dirty="0" smtClean="0">
                <a:solidFill>
                  <a:schemeClr val="bg1"/>
                </a:solidFill>
                <a:effectLst>
                  <a:outerShdw blurRad="38100" dist="38100" dir="2700000" algn="tl">
                    <a:srgbClr val="000000">
                      <a:alpha val="43137"/>
                    </a:srgbClr>
                  </a:outerShdw>
                </a:effectLst>
              </a:rPr>
              <a:t> into </a:t>
            </a:r>
            <a:r>
              <a:rPr lang="en-US" sz="2800" b="1" dirty="0" err="1" smtClean="0">
                <a:solidFill>
                  <a:schemeClr val="bg1"/>
                </a:solidFill>
                <a:effectLst>
                  <a:outerShdw blurRad="38100" dist="38100" dir="2700000" algn="tl">
                    <a:srgbClr val="000000">
                      <a:alpha val="43137"/>
                    </a:srgbClr>
                  </a:outerShdw>
                </a:effectLst>
              </a:rPr>
              <a:t>thine</a:t>
            </a:r>
            <a:r>
              <a:rPr lang="en-US" sz="2800" b="1" dirty="0" smtClean="0">
                <a:solidFill>
                  <a:schemeClr val="bg1"/>
                </a:solidFill>
                <a:effectLst>
                  <a:outerShdw blurRad="38100" dist="38100" dir="2700000" algn="tl">
                    <a:srgbClr val="000000">
                      <a:alpha val="43137"/>
                    </a:srgbClr>
                  </a:outerShdw>
                </a:effectLst>
              </a:rPr>
              <a:t> heart…knowledge is pleasant unto thy soul;</a:t>
            </a:r>
          </a:p>
          <a:p>
            <a:pPr>
              <a:buNone/>
            </a:pP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solidFill>
                  <a:srgbClr val="002060"/>
                </a:solidFill>
              </a:rPr>
              <a:t>Rule #4</a:t>
            </a:r>
            <a:endParaRPr lang="en-US" sz="5400" b="1" dirty="0">
              <a:solidFill>
                <a:srgbClr val="002060"/>
              </a:solidFill>
            </a:endParaRPr>
          </a:p>
        </p:txBody>
      </p:sp>
      <p:sp>
        <p:nvSpPr>
          <p:cNvPr id="3" name="Content Placeholder 2"/>
          <p:cNvSpPr>
            <a:spLocks noGrp="1"/>
          </p:cNvSpPr>
          <p:nvPr>
            <p:ph sz="quarter" idx="1"/>
          </p:nvPr>
        </p:nvSpPr>
        <p:spPr>
          <a:xfrm>
            <a:off x="4419600" y="1219200"/>
            <a:ext cx="4495800" cy="4937760"/>
          </a:xfrm>
        </p:spPr>
        <p:txBody>
          <a:bodyPr>
            <a:normAutofit fontScale="92500" lnSpcReduction="20000"/>
          </a:bodyPr>
          <a:lstStyle/>
          <a:p>
            <a:pPr>
              <a:buNone/>
            </a:pPr>
            <a:r>
              <a:rPr lang="en-US" dirty="0" smtClean="0"/>
              <a:t>Wisdom is the gift given to the meek and obedient</a:t>
            </a:r>
          </a:p>
          <a:p>
            <a:pPr>
              <a:buNone/>
            </a:pPr>
            <a:r>
              <a:rPr lang="en-US" dirty="0" smtClean="0"/>
              <a:t>James 3</a:t>
            </a:r>
          </a:p>
          <a:p>
            <a:pPr>
              <a:buNone/>
            </a:pPr>
            <a:r>
              <a:rPr lang="en-US" dirty="0" smtClean="0"/>
              <a:t>13- Who is a wise [woman] and endued with knowledge among you? Let [her] show out of a good conversation [her] works with meekness of wisdom.</a:t>
            </a:r>
          </a:p>
          <a:p>
            <a:pPr>
              <a:buNone/>
            </a:pPr>
            <a:r>
              <a:rPr lang="en-US" dirty="0" smtClean="0"/>
              <a:t>17- …the wisdom that is from above is first pure, then peaceable, gentle, and easy to </a:t>
            </a:r>
            <a:r>
              <a:rPr lang="en-US" dirty="0" err="1" smtClean="0"/>
              <a:t>intreated</a:t>
            </a:r>
            <a:r>
              <a:rPr lang="en-US" dirty="0" smtClean="0"/>
              <a:t>, full of mercy and good fruits, without partiality, and without hypocrisy</a:t>
            </a:r>
          </a:p>
        </p:txBody>
      </p:sp>
      <p:pic>
        <p:nvPicPr>
          <p:cNvPr id="74754" name="Picture 2" descr="http://2.bp.blogspot.com/_MYpPLYHK9dE/SxABQKaDOlI/AAAAAAAAAcc/G3LgUFKEFRE/s1600/young_couple_going_to_the_temple1.jpg"/>
          <p:cNvPicPr>
            <a:picLocks noChangeAspect="1" noChangeArrowheads="1"/>
          </p:cNvPicPr>
          <p:nvPr/>
        </p:nvPicPr>
        <p:blipFill>
          <a:blip r:embed="rId3" cstate="print"/>
          <a:srcRect/>
          <a:stretch>
            <a:fillRect/>
          </a:stretch>
        </p:blipFill>
        <p:spPr bwMode="auto">
          <a:xfrm>
            <a:off x="228600" y="1219199"/>
            <a:ext cx="4114800" cy="5341729"/>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solidFill>
                  <a:srgbClr val="7030A0"/>
                </a:solidFill>
              </a:rPr>
              <a:t>Russell M. Nelson</a:t>
            </a:r>
            <a:endParaRPr lang="en-US" sz="4400" b="1" dirty="0">
              <a:solidFill>
                <a:srgbClr val="7030A0"/>
              </a:solidFill>
            </a:endParaRPr>
          </a:p>
        </p:txBody>
      </p:sp>
      <p:sp>
        <p:nvSpPr>
          <p:cNvPr id="3" name="Content Placeholder 2"/>
          <p:cNvSpPr>
            <a:spLocks noGrp="1"/>
          </p:cNvSpPr>
          <p:nvPr>
            <p:ph sz="quarter" idx="1"/>
          </p:nvPr>
        </p:nvSpPr>
        <p:spPr>
          <a:xfrm>
            <a:off x="76200" y="1219200"/>
            <a:ext cx="4648200" cy="5257800"/>
          </a:xfrm>
        </p:spPr>
        <p:txBody>
          <a:bodyPr>
            <a:normAutofit fontScale="92500" lnSpcReduction="20000"/>
          </a:bodyPr>
          <a:lstStyle/>
          <a:p>
            <a:pPr>
              <a:buNone/>
            </a:pPr>
            <a:r>
              <a:rPr lang="en-US" b="1" dirty="0" smtClean="0">
                <a:solidFill>
                  <a:srgbClr val="7030A0"/>
                </a:solidFill>
              </a:rPr>
              <a:t>For you childless sisters and those without companions, remember the eternal timetable of the Lord is much longer than the lonely hours of your preparation or the total of this mortal life…</a:t>
            </a:r>
          </a:p>
          <a:p>
            <a:pPr>
              <a:buNone/>
            </a:pPr>
            <a:r>
              <a:rPr lang="en-US" b="1" dirty="0" smtClean="0">
                <a:solidFill>
                  <a:srgbClr val="7030A0"/>
                </a:solidFill>
              </a:rPr>
              <a:t>The spiritual rewards of motherhood are available to all women. </a:t>
            </a:r>
          </a:p>
          <a:p>
            <a:pPr>
              <a:buNone/>
            </a:pPr>
            <a:r>
              <a:rPr lang="en-US" b="1" i="1" dirty="0" smtClean="0">
                <a:solidFill>
                  <a:srgbClr val="7030A0"/>
                </a:solidFill>
              </a:rPr>
              <a:t>Nurturing the young, comforting the frightened, protecting the vulnerable, teaching and giving encouragement need not—and should not—be limited to our own children.</a:t>
            </a:r>
            <a:endParaRPr lang="en-US" b="1" i="1" dirty="0">
              <a:solidFill>
                <a:srgbClr val="7030A0"/>
              </a:solidFill>
            </a:endParaRPr>
          </a:p>
        </p:txBody>
      </p:sp>
      <p:pic>
        <p:nvPicPr>
          <p:cNvPr id="2050" name="Picture 2" descr="http://4.bp.blogspot.com/-vWudF_eCDKM/T-h8nuR84eI/AAAAAAAAA5M/-U9WEvqlT6E/s1600/friendshugging.JPG"/>
          <p:cNvPicPr>
            <a:picLocks noChangeAspect="1" noChangeArrowheads="1"/>
          </p:cNvPicPr>
          <p:nvPr/>
        </p:nvPicPr>
        <p:blipFill>
          <a:blip r:embed="rId3" cstate="print"/>
          <a:srcRect/>
          <a:stretch>
            <a:fillRect/>
          </a:stretch>
        </p:blipFill>
        <p:spPr bwMode="auto">
          <a:xfrm>
            <a:off x="4724400" y="1676400"/>
            <a:ext cx="4267200" cy="3733800"/>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Elder Marvin J. Ashton</a:t>
            </a:r>
            <a:endParaRPr lang="en-US" dirty="0"/>
          </a:p>
        </p:txBody>
      </p:sp>
      <p:sp>
        <p:nvSpPr>
          <p:cNvPr id="3" name="Content Placeholder 2"/>
          <p:cNvSpPr>
            <a:spLocks noGrp="1"/>
          </p:cNvSpPr>
          <p:nvPr>
            <p:ph sz="quarter" idx="1"/>
          </p:nvPr>
        </p:nvSpPr>
        <p:spPr>
          <a:xfrm>
            <a:off x="4191000" y="1066800"/>
            <a:ext cx="4800600" cy="5562600"/>
          </a:xfrm>
        </p:spPr>
        <p:txBody>
          <a:bodyPr>
            <a:normAutofit fontScale="77500" lnSpcReduction="20000"/>
          </a:bodyPr>
          <a:lstStyle/>
          <a:p>
            <a:pPr fontAlgn="base"/>
            <a:r>
              <a:rPr lang="en-US" b="1" dirty="0" smtClean="0">
                <a:solidFill>
                  <a:srgbClr val="C00000"/>
                </a:solidFill>
              </a:rPr>
              <a:t>An </a:t>
            </a:r>
            <a:r>
              <a:rPr lang="en-US" b="1" i="1" u="sng" dirty="0" smtClean="0">
                <a:solidFill>
                  <a:srgbClr val="C00000"/>
                </a:solidFill>
              </a:rPr>
              <a:t>understanding, loving heart </a:t>
            </a:r>
            <a:r>
              <a:rPr lang="en-US" b="1" dirty="0" smtClean="0">
                <a:solidFill>
                  <a:srgbClr val="C00000"/>
                </a:solidFill>
              </a:rPr>
              <a:t>is the pinnacle of all human emotions. As the Apostle Paul said, charity “</a:t>
            </a:r>
            <a:r>
              <a:rPr lang="en-US" b="1" dirty="0" err="1" smtClean="0">
                <a:solidFill>
                  <a:srgbClr val="C00000"/>
                </a:solidFill>
              </a:rPr>
              <a:t>beareth</a:t>
            </a:r>
            <a:r>
              <a:rPr lang="en-US" b="1" dirty="0" smtClean="0">
                <a:solidFill>
                  <a:srgbClr val="C00000"/>
                </a:solidFill>
              </a:rPr>
              <a:t> all things, believeth all things, </a:t>
            </a:r>
            <a:r>
              <a:rPr lang="en-US" b="1" dirty="0" err="1" smtClean="0">
                <a:solidFill>
                  <a:srgbClr val="C00000"/>
                </a:solidFill>
              </a:rPr>
              <a:t>hopeth</a:t>
            </a:r>
            <a:r>
              <a:rPr lang="en-US" b="1" dirty="0" smtClean="0">
                <a:solidFill>
                  <a:srgbClr val="C00000"/>
                </a:solidFill>
              </a:rPr>
              <a:t> all things, </a:t>
            </a:r>
            <a:r>
              <a:rPr lang="en-US" b="1" dirty="0" err="1" smtClean="0">
                <a:solidFill>
                  <a:srgbClr val="C00000"/>
                </a:solidFill>
              </a:rPr>
              <a:t>endureth</a:t>
            </a:r>
            <a:r>
              <a:rPr lang="en-US" b="1" dirty="0" smtClean="0">
                <a:solidFill>
                  <a:srgbClr val="C00000"/>
                </a:solidFill>
              </a:rPr>
              <a:t> all things.”</a:t>
            </a:r>
          </a:p>
          <a:p>
            <a:pPr fontAlgn="base"/>
            <a:r>
              <a:rPr lang="en-US" b="1" dirty="0" smtClean="0">
                <a:solidFill>
                  <a:srgbClr val="C00000"/>
                </a:solidFill>
              </a:rPr>
              <a:t>We come closest to becoming </a:t>
            </a:r>
            <a:r>
              <a:rPr lang="en-US" b="1" dirty="0" err="1" smtClean="0">
                <a:solidFill>
                  <a:srgbClr val="C00000"/>
                </a:solidFill>
              </a:rPr>
              <a:t>Christlike</a:t>
            </a:r>
            <a:r>
              <a:rPr lang="en-US" b="1" dirty="0" smtClean="0">
                <a:solidFill>
                  <a:srgbClr val="C00000"/>
                </a:solidFill>
              </a:rPr>
              <a:t> when we are charitable and understanding of others.</a:t>
            </a:r>
          </a:p>
          <a:p>
            <a:pPr fontAlgn="base"/>
            <a:r>
              <a:rPr lang="en-US" b="1" i="1" u="sng" dirty="0" smtClean="0">
                <a:solidFill>
                  <a:srgbClr val="C00000"/>
                </a:solidFill>
              </a:rPr>
              <a:t>One may have many talents and knowledge but never acquire wisdom because he does not learn to be compassionate with his fellow man.</a:t>
            </a:r>
          </a:p>
          <a:p>
            <a:pPr fontAlgn="base"/>
            <a:r>
              <a:rPr lang="en-US" b="1" dirty="0" smtClean="0">
                <a:solidFill>
                  <a:srgbClr val="C00000"/>
                </a:solidFill>
              </a:rPr>
              <a:t>We will never approach godliness until we learn to love and lift. </a:t>
            </a:r>
          </a:p>
          <a:p>
            <a:pPr fontAlgn="base"/>
            <a:r>
              <a:rPr lang="en-US" b="1" dirty="0" smtClean="0">
                <a:solidFill>
                  <a:srgbClr val="C00000"/>
                </a:solidFill>
              </a:rPr>
              <a:t>Indifference to others and their plight denies us life’s sweetest moments of joy and service.</a:t>
            </a:r>
          </a:p>
          <a:p>
            <a:pPr>
              <a:buNone/>
            </a:pPr>
            <a:endParaRPr lang="en-US" dirty="0"/>
          </a:p>
        </p:txBody>
      </p:sp>
      <p:pic>
        <p:nvPicPr>
          <p:cNvPr id="4100" name="Picture 4" descr="http://4.bp.blogspot.com/-I5lP-S0LpP4/TgoxIEjbyFI/AAAAAAAAAd8/km5RYp2yMcw/s1600/samaritan1.jpg"/>
          <p:cNvPicPr>
            <a:picLocks noChangeAspect="1" noChangeArrowheads="1"/>
          </p:cNvPicPr>
          <p:nvPr/>
        </p:nvPicPr>
        <p:blipFill>
          <a:blip r:embed="rId3" cstate="print"/>
          <a:srcRect/>
          <a:stretch>
            <a:fillRect/>
          </a:stretch>
        </p:blipFill>
        <p:spPr bwMode="auto">
          <a:xfrm>
            <a:off x="228600" y="1143000"/>
            <a:ext cx="3916415" cy="5181600"/>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2060"/>
                </a:solidFill>
              </a:rPr>
              <a:t>Pres President Dieter F. </a:t>
            </a:r>
            <a:r>
              <a:rPr lang="en-US" b="1" dirty="0" err="1" smtClean="0">
                <a:solidFill>
                  <a:srgbClr val="002060"/>
                </a:solidFill>
              </a:rPr>
              <a:t>Uchtdorf</a:t>
            </a:r>
            <a:r>
              <a:rPr lang="en-US" b="1" dirty="0" smtClean="0">
                <a:solidFill>
                  <a:srgbClr val="002060"/>
                </a:solidFill>
              </a:rPr>
              <a:t> </a:t>
            </a:r>
            <a:br>
              <a:rPr lang="en-US" b="1" dirty="0" smtClean="0">
                <a:solidFill>
                  <a:srgbClr val="002060"/>
                </a:solidFill>
              </a:rPr>
            </a:br>
            <a:r>
              <a:rPr lang="en-US" b="1" dirty="0" smtClean="0">
                <a:solidFill>
                  <a:srgbClr val="002060"/>
                </a:solidFill>
              </a:rPr>
              <a:t>Forget Me </a:t>
            </a:r>
            <a:r>
              <a:rPr lang="en-US" b="1" dirty="0" err="1" smtClean="0">
                <a:solidFill>
                  <a:srgbClr val="002060"/>
                </a:solidFill>
              </a:rPr>
              <a:t>Nots</a:t>
            </a:r>
            <a:endParaRPr lang="en-US" b="1" dirty="0">
              <a:solidFill>
                <a:srgbClr val="002060"/>
              </a:solidFill>
            </a:endParaRPr>
          </a:p>
        </p:txBody>
      </p:sp>
      <p:sp>
        <p:nvSpPr>
          <p:cNvPr id="3" name="Content Placeholder 2"/>
          <p:cNvSpPr>
            <a:spLocks noGrp="1"/>
          </p:cNvSpPr>
          <p:nvPr>
            <p:ph sz="quarter" idx="1"/>
          </p:nvPr>
        </p:nvSpPr>
        <p:spPr>
          <a:xfrm>
            <a:off x="228600" y="1219200"/>
            <a:ext cx="4495800" cy="5410200"/>
          </a:xfrm>
        </p:spPr>
        <p:txBody>
          <a:bodyPr>
            <a:normAutofit fontScale="85000" lnSpcReduction="20000"/>
          </a:bodyPr>
          <a:lstStyle/>
          <a:p>
            <a:pPr fontAlgn="base"/>
            <a:r>
              <a:rPr lang="en-US" b="1" dirty="0" smtClean="0">
                <a:solidFill>
                  <a:srgbClr val="002060"/>
                </a:solidFill>
              </a:rPr>
              <a:t>It’s wonderful that you have strengths.</a:t>
            </a:r>
          </a:p>
          <a:p>
            <a:pPr fontAlgn="base"/>
            <a:r>
              <a:rPr lang="en-US" b="1" dirty="0" smtClean="0">
                <a:solidFill>
                  <a:srgbClr val="002060"/>
                </a:solidFill>
              </a:rPr>
              <a:t>And it is part of your mortal experience that you do have weaknesses.</a:t>
            </a:r>
          </a:p>
          <a:p>
            <a:pPr fontAlgn="base"/>
            <a:r>
              <a:rPr lang="en-US" b="1" dirty="0" smtClean="0">
                <a:solidFill>
                  <a:srgbClr val="002060"/>
                </a:solidFill>
              </a:rPr>
              <a:t>God wants to help us to eventually turn all of our weaknesses into  strengths, but He knows that this is a long-term goal. </a:t>
            </a:r>
          </a:p>
          <a:p>
            <a:pPr fontAlgn="base"/>
            <a:r>
              <a:rPr lang="en-US" b="1" dirty="0" smtClean="0">
                <a:solidFill>
                  <a:srgbClr val="002060"/>
                </a:solidFill>
              </a:rPr>
              <a:t>He wants us to become perfect, and if we stay on the path of discipleship, one day we will. </a:t>
            </a:r>
          </a:p>
          <a:p>
            <a:pPr fontAlgn="base"/>
            <a:r>
              <a:rPr lang="en-US" b="1" dirty="0" smtClean="0">
                <a:solidFill>
                  <a:srgbClr val="002060"/>
                </a:solidFill>
              </a:rPr>
              <a:t>It’s OK that you’re not quite there yet. Keep working on it, but stop punishing yourself.</a:t>
            </a:r>
          </a:p>
          <a:p>
            <a:pPr lvl="1" fontAlgn="base"/>
            <a:r>
              <a:rPr lang="en-US" sz="1400" b="1" dirty="0" smtClean="0">
                <a:solidFill>
                  <a:srgbClr val="002060"/>
                </a:solidFill>
              </a:rPr>
              <a:t>                                               Oct, 2011 Conference</a:t>
            </a:r>
          </a:p>
          <a:p>
            <a:pPr>
              <a:buNone/>
            </a:pPr>
            <a:endParaRPr lang="en-US" dirty="0"/>
          </a:p>
        </p:txBody>
      </p:sp>
      <p:pic>
        <p:nvPicPr>
          <p:cNvPr id="25602" name="Picture 2" descr="http://3.bp.blogspot.com/_wCzrKIhKbAY/S9-5lnEjACI/AAAAAAAAAA8/JEpgXwfVdHg/S660/RS+pic.jpg"/>
          <p:cNvPicPr>
            <a:picLocks noChangeAspect="1" noChangeArrowheads="1"/>
          </p:cNvPicPr>
          <p:nvPr/>
        </p:nvPicPr>
        <p:blipFill>
          <a:blip r:embed="rId3" cstate="print"/>
          <a:srcRect/>
          <a:stretch>
            <a:fillRect/>
          </a:stretch>
        </p:blipFill>
        <p:spPr bwMode="auto">
          <a:xfrm>
            <a:off x="4783352" y="1295401"/>
            <a:ext cx="4170148" cy="3352800"/>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hurch Wars funny picture">
            <a:hlinkClick r:id="rId3"/>
          </p:cNvPr>
          <p:cNvPicPr>
            <a:picLocks noChangeAspect="1" noChangeArrowheads="1"/>
          </p:cNvPicPr>
          <p:nvPr/>
        </p:nvPicPr>
        <p:blipFill>
          <a:blip r:embed="rId4" cstate="print"/>
          <a:srcRect/>
          <a:stretch>
            <a:fillRect/>
          </a:stretch>
        </p:blipFill>
        <p:spPr bwMode="auto">
          <a:xfrm>
            <a:off x="457200" y="-4419600"/>
            <a:ext cx="7470775" cy="48006000"/>
          </a:xfrm>
          <a:prstGeom prst="rect">
            <a:avLst/>
          </a:prstGeom>
          <a:noFill/>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hurch Wars funny picture">
            <a:hlinkClick r:id="rId3"/>
          </p:cNvPr>
          <p:cNvPicPr>
            <a:picLocks noChangeAspect="1" noChangeArrowheads="1"/>
          </p:cNvPicPr>
          <p:nvPr/>
        </p:nvPicPr>
        <p:blipFill>
          <a:blip r:embed="rId4" cstate="print"/>
          <a:srcRect/>
          <a:stretch>
            <a:fillRect/>
          </a:stretch>
        </p:blipFill>
        <p:spPr bwMode="auto">
          <a:xfrm>
            <a:off x="685800" y="-10134600"/>
            <a:ext cx="7470775" cy="48006000"/>
          </a:xfrm>
          <a:prstGeom prst="rect">
            <a:avLst/>
          </a:prstGeom>
          <a:noFill/>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hurch Wars funny picture">
            <a:hlinkClick r:id="rId3"/>
          </p:cNvPr>
          <p:cNvPicPr>
            <a:picLocks noChangeAspect="1" noChangeArrowheads="1"/>
          </p:cNvPicPr>
          <p:nvPr/>
        </p:nvPicPr>
        <p:blipFill>
          <a:blip r:embed="rId4" cstate="print"/>
          <a:srcRect/>
          <a:stretch>
            <a:fillRect/>
          </a:stretch>
        </p:blipFill>
        <p:spPr bwMode="auto">
          <a:xfrm>
            <a:off x="457200" y="-15392400"/>
            <a:ext cx="7470775" cy="48006000"/>
          </a:xfrm>
          <a:prstGeom prst="rect">
            <a:avLst/>
          </a:prstGeom>
          <a:noFill/>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hurch Wars funny picture">
            <a:hlinkClick r:id="rId3"/>
          </p:cNvPr>
          <p:cNvPicPr>
            <a:picLocks noChangeAspect="1" noChangeArrowheads="1"/>
          </p:cNvPicPr>
          <p:nvPr/>
        </p:nvPicPr>
        <p:blipFill>
          <a:blip r:embed="rId4" cstate="print"/>
          <a:srcRect/>
          <a:stretch>
            <a:fillRect/>
          </a:stretch>
        </p:blipFill>
        <p:spPr bwMode="auto">
          <a:xfrm>
            <a:off x="685800" y="-20955000"/>
            <a:ext cx="7470775" cy="48006000"/>
          </a:xfrm>
          <a:prstGeom prst="rect">
            <a:avLst/>
          </a:prstGeom>
          <a:noFill/>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hurch Wars funny picture">
            <a:hlinkClick r:id="rId3"/>
          </p:cNvPr>
          <p:cNvPicPr>
            <a:picLocks noChangeAspect="1" noChangeArrowheads="1"/>
          </p:cNvPicPr>
          <p:nvPr/>
        </p:nvPicPr>
        <p:blipFill>
          <a:blip r:embed="rId4" cstate="print"/>
          <a:srcRect/>
          <a:stretch>
            <a:fillRect/>
          </a:stretch>
        </p:blipFill>
        <p:spPr bwMode="auto">
          <a:xfrm>
            <a:off x="685800" y="-26212800"/>
            <a:ext cx="7470775" cy="48006000"/>
          </a:xfrm>
          <a:prstGeom prst="rect">
            <a:avLst/>
          </a:prstGeom>
          <a:noFill/>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hurch Wars funny picture">
            <a:hlinkClick r:id="rId3"/>
          </p:cNvPr>
          <p:cNvPicPr>
            <a:picLocks noChangeAspect="1" noChangeArrowheads="1"/>
          </p:cNvPicPr>
          <p:nvPr/>
        </p:nvPicPr>
        <p:blipFill>
          <a:blip r:embed="rId4" cstate="print"/>
          <a:srcRect/>
          <a:stretch>
            <a:fillRect/>
          </a:stretch>
        </p:blipFill>
        <p:spPr bwMode="auto">
          <a:xfrm>
            <a:off x="609600" y="-31546800"/>
            <a:ext cx="7470775" cy="48006000"/>
          </a:xfrm>
          <a:prstGeom prst="rect">
            <a:avLst/>
          </a:prstGeom>
          <a:noFill/>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hurch Wars funny picture">
            <a:hlinkClick r:id="rId3"/>
          </p:cNvPr>
          <p:cNvPicPr>
            <a:picLocks noChangeAspect="1" noChangeArrowheads="1"/>
          </p:cNvPicPr>
          <p:nvPr/>
        </p:nvPicPr>
        <p:blipFill>
          <a:blip r:embed="rId4" cstate="print"/>
          <a:srcRect/>
          <a:stretch>
            <a:fillRect/>
          </a:stretch>
        </p:blipFill>
        <p:spPr bwMode="auto">
          <a:xfrm>
            <a:off x="457200" y="-37033200"/>
            <a:ext cx="7470775" cy="48006000"/>
          </a:xfrm>
          <a:prstGeom prst="rect">
            <a:avLst/>
          </a:prstGeom>
          <a:noFill/>
        </p:spPr>
      </p:pic>
    </p:spTree>
  </p:cSld>
  <p:clrMapOvr>
    <a:masterClrMapping/>
  </p:clrMapOvr>
  <p:transition>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4932</TotalTime>
  <Words>693</Words>
  <Application>Microsoft Office PowerPoint</Application>
  <PresentationFormat>On-screen Show (4:3)</PresentationFormat>
  <Paragraphs>171</Paragraphs>
  <Slides>25</Slides>
  <Notes>25</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Origin</vt:lpstr>
      <vt:lpstr>Lady Wisdom</vt:lpstr>
      <vt:lpstr>Slide 2</vt:lpstr>
      <vt:lpstr>Slide 3</vt:lpstr>
      <vt:lpstr>Slide 4</vt:lpstr>
      <vt:lpstr>Slide 5</vt:lpstr>
      <vt:lpstr>Slide 6</vt:lpstr>
      <vt:lpstr>Slide 7</vt:lpstr>
      <vt:lpstr>Slide 8</vt:lpstr>
      <vt:lpstr>Slide 9</vt:lpstr>
      <vt:lpstr>Slide 10</vt:lpstr>
      <vt:lpstr>Hebrew Female Nouns</vt:lpstr>
      <vt:lpstr>Lady Wisdom</vt:lpstr>
      <vt:lpstr>Today</vt:lpstr>
      <vt:lpstr>Mother Eve</vt:lpstr>
      <vt:lpstr>Rule #1 Seek to Tarry</vt:lpstr>
      <vt:lpstr>Interesting Sequence…</vt:lpstr>
      <vt:lpstr>Interesting Sequence…</vt:lpstr>
      <vt:lpstr>Gifts</vt:lpstr>
      <vt:lpstr>Rule #2:</vt:lpstr>
      <vt:lpstr>Rule #3 </vt:lpstr>
      <vt:lpstr>Proverbs 2</vt:lpstr>
      <vt:lpstr>Rule #4</vt:lpstr>
      <vt:lpstr>Russell M. Nelson</vt:lpstr>
      <vt:lpstr>Elder Marvin J. Ashton</vt:lpstr>
      <vt:lpstr>Pres President Dieter F. Uchtdorf  Forget Me Nots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Proverbs 8</dc:title>
  <dc:creator>Kevin</dc:creator>
  <cp:lastModifiedBy>Kevin Hinckley</cp:lastModifiedBy>
  <cp:revision>59</cp:revision>
  <dcterms:created xsi:type="dcterms:W3CDTF">2012-06-05T13:22:15Z</dcterms:created>
  <dcterms:modified xsi:type="dcterms:W3CDTF">2012-08-13T22:38:20Z</dcterms:modified>
</cp:coreProperties>
</file>